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0"/>
  </p:notesMasterIdLst>
  <p:handoutMasterIdLst>
    <p:handoutMasterId r:id="rId21"/>
  </p:handoutMasterIdLst>
  <p:sldIdLst>
    <p:sldId id="256" r:id="rId5"/>
    <p:sldId id="2147480740" r:id="rId6"/>
    <p:sldId id="2147480764" r:id="rId7"/>
    <p:sldId id="824" r:id="rId8"/>
    <p:sldId id="2147480786" r:id="rId9"/>
    <p:sldId id="2147480765" r:id="rId10"/>
    <p:sldId id="2147480775" r:id="rId11"/>
    <p:sldId id="2147480781" r:id="rId12"/>
    <p:sldId id="2147480783" r:id="rId13"/>
    <p:sldId id="2147480778" r:id="rId14"/>
    <p:sldId id="4668" r:id="rId15"/>
    <p:sldId id="2147480779" r:id="rId16"/>
    <p:sldId id="2147480788" r:id="rId17"/>
    <p:sldId id="2147480789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56"/>
            <p14:sldId id="2147480740"/>
            <p14:sldId id="2147480764"/>
            <p14:sldId id="824"/>
            <p14:sldId id="2147480786"/>
            <p14:sldId id="2147480765"/>
            <p14:sldId id="2147480775"/>
            <p14:sldId id="2147480781"/>
            <p14:sldId id="2147480783"/>
            <p14:sldId id="2147480778"/>
            <p14:sldId id="4668"/>
            <p14:sldId id="2147480779"/>
            <p14:sldId id="2147480788"/>
            <p14:sldId id="2147480789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9CF1F-E602-4728-ADB2-339016083505}" v="11" dt="2026-05-11T13:36:53.697"/>
    <p1510:client id="{552F8E99-178E-4E17-9760-2408B0876B7E}" v="51" dt="2026-05-11T08:13:58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01" autoAdjust="0"/>
  </p:normalViewPr>
  <p:slideViewPr>
    <p:cSldViewPr snapToGrid="0">
      <p:cViewPr varScale="1">
        <p:scale>
          <a:sx n="77" d="100"/>
          <a:sy n="77" d="100"/>
        </p:scale>
        <p:origin x="52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5-11T14:35:00.126" v="7520" actId="478"/>
      <pc:docMkLst>
        <pc:docMk/>
      </pc:docMkLst>
      <pc:sldChg chg="modSp add mod">
        <pc:chgData name="Yoel Kortick" userId="167978f5-7f40-4909-85d5-d4149554ad4e" providerId="ADAL" clId="{D5FD8459-2B5C-48A5-9673-8D128202ED48}" dt="2026-05-11T13:07:30.966" v="6324" actId="6549"/>
        <pc:sldMkLst>
          <pc:docMk/>
          <pc:sldMk cId="937213517" sldId="256"/>
        </pc:sldMkLst>
        <pc:spChg chg="mod">
          <ac:chgData name="Yoel Kortick" userId="167978f5-7f40-4909-85d5-d4149554ad4e" providerId="ADAL" clId="{D5FD8459-2B5C-48A5-9673-8D128202ED48}" dt="2026-05-11T13:07:04.212" v="6318" actId="255"/>
          <ac:spMkLst>
            <pc:docMk/>
            <pc:sldMk cId="937213517" sldId="256"/>
            <ac:spMk id="3" creationId="{F95ABB38-8390-3BEE-1B50-562E9CA19CB4}"/>
          </ac:spMkLst>
        </pc:spChg>
        <pc:spChg chg="mod">
          <ac:chgData name="Yoel Kortick" userId="167978f5-7f40-4909-85d5-d4149554ad4e" providerId="ADAL" clId="{D5FD8459-2B5C-48A5-9673-8D128202ED48}" dt="2026-05-11T13:07:30.966" v="6324" actId="6549"/>
          <ac:spMkLst>
            <pc:docMk/>
            <pc:sldMk cId="937213517" sldId="256"/>
            <ac:spMk id="4" creationId="{E58DAAEA-6E5B-4F29-34BF-BCCF61212BB8}"/>
          </ac:spMkLst>
        </pc:spChg>
        <pc:spChg chg="mod">
          <ac:chgData name="Yoel Kortick" userId="167978f5-7f40-4909-85d5-d4149554ad4e" providerId="ADAL" clId="{D5FD8459-2B5C-48A5-9673-8D128202ED48}" dt="2026-05-10T06:21:48.816" v="4115" actId="20577"/>
          <ac:spMkLst>
            <pc:docMk/>
            <pc:sldMk cId="937213517" sldId="256"/>
            <ac:spMk id="5" creationId="{A1FFCEB9-1357-D07B-79EA-629992E3E8D4}"/>
          </ac:spMkLst>
        </pc:spChg>
      </pc:sldChg>
      <pc:sldChg chg="delSp modSp add mod">
        <pc:chgData name="Yoel Kortick" userId="167978f5-7f40-4909-85d5-d4149554ad4e" providerId="ADAL" clId="{D5FD8459-2B5C-48A5-9673-8D128202ED48}" dt="2026-05-10T14:00:36.906" v="5341" actId="478"/>
        <pc:sldMkLst>
          <pc:docMk/>
          <pc:sldMk cId="1768914345" sldId="263"/>
        </pc:sldMkLst>
        <pc:spChg chg="del mod topLvl">
          <ac:chgData name="Yoel Kortick" userId="167978f5-7f40-4909-85d5-d4149554ad4e" providerId="ADAL" clId="{D5FD8459-2B5C-48A5-9673-8D128202ED48}" dt="2026-05-10T14:00:33.763" v="5340" actId="478"/>
          <ac:spMkLst>
            <pc:docMk/>
            <pc:sldMk cId="1768914345" sldId="263"/>
            <ac:spMk id="15" creationId="{93F702A5-4285-9F0F-87DD-AD60ECCCE377}"/>
          </ac:spMkLst>
        </pc:spChg>
        <pc:spChg chg="del topLvl">
          <ac:chgData name="Yoel Kortick" userId="167978f5-7f40-4909-85d5-d4149554ad4e" providerId="ADAL" clId="{D5FD8459-2B5C-48A5-9673-8D128202ED48}" dt="2026-05-10T14:00:36.906" v="5341" actId="478"/>
          <ac:spMkLst>
            <pc:docMk/>
            <pc:sldMk cId="1768914345" sldId="263"/>
            <ac:spMk id="16" creationId="{6FC1E511-B7E5-FFCE-E3F3-09A4A66C453C}"/>
          </ac:spMkLst>
        </pc:spChg>
        <pc:grpChg chg="del">
          <ac:chgData name="Yoel Kortick" userId="167978f5-7f40-4909-85d5-d4149554ad4e" providerId="ADAL" clId="{D5FD8459-2B5C-48A5-9673-8D128202ED48}" dt="2026-05-10T14:00:33.763" v="5340" actId="478"/>
          <ac:grpSpMkLst>
            <pc:docMk/>
            <pc:sldMk cId="1768914345" sldId="263"/>
            <ac:grpSpMk id="14" creationId="{CF97A55A-3CF9-C0EB-F903-BADEC407E3DF}"/>
          </ac:grpSpMkLst>
        </pc:grpChg>
      </pc:sldChg>
      <pc:sldChg chg="addSp delSp modSp del mod">
        <pc:chgData name="Yoel Kortick" userId="167978f5-7f40-4909-85d5-d4149554ad4e" providerId="ADAL" clId="{D5FD8459-2B5C-48A5-9673-8D128202ED48}" dt="2026-05-10T13:54:14.193" v="5008" actId="47"/>
        <pc:sldMkLst>
          <pc:docMk/>
          <pc:sldMk cId="2856320173" sldId="779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2856320173" sldId="779"/>
            <ac:spMk id="10" creationId="{9FDE65B9-8263-9994-158F-40028D78D068}"/>
          </ac:spMkLst>
        </pc:spChg>
        <pc:picChg chg="add del mod ord">
          <ac:chgData name="Yoel Kortick" userId="167978f5-7f40-4909-85d5-d4149554ad4e" providerId="ADAL" clId="{D5FD8459-2B5C-48A5-9673-8D128202ED48}" dt="2026-05-10T06:48:15.633" v="4896" actId="478"/>
          <ac:picMkLst>
            <pc:docMk/>
            <pc:sldMk cId="2856320173" sldId="779"/>
            <ac:picMk id="7" creationId="{CFCA38A3-7992-851E-55B3-3D64EAEB1E22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3:07:59.062" v="6327" actId="208"/>
        <pc:sldMkLst>
          <pc:docMk/>
          <pc:sldMk cId="3651084386" sldId="824"/>
        </pc:sldMkLst>
        <pc:spChg chg="add del mod">
          <ac:chgData name="Yoel Kortick" userId="167978f5-7f40-4909-85d5-d4149554ad4e" providerId="ADAL" clId="{D5FD8459-2B5C-48A5-9673-8D128202ED48}" dt="2026-05-10T14:34:11.350" v="6075" actId="478"/>
          <ac:spMkLst>
            <pc:docMk/>
            <pc:sldMk cId="3651084386" sldId="824"/>
            <ac:spMk id="3" creationId="{AC1A5564-0475-2BE8-0C83-30E21CD96366}"/>
          </ac:spMkLst>
        </pc:spChg>
        <pc:spChg chg="del mod">
          <ac:chgData name="Yoel Kortick" userId="167978f5-7f40-4909-85d5-d4149554ad4e" providerId="ADAL" clId="{D5FD8459-2B5C-48A5-9673-8D128202ED48}" dt="2026-05-10T14:34:09.894" v="6074" actId="478"/>
          <ac:spMkLst>
            <pc:docMk/>
            <pc:sldMk cId="3651084386" sldId="824"/>
            <ac:spMk id="11" creationId="{80A44AE9-1BE3-7BA2-EDB5-D75CCA8AFB34}"/>
          </ac:spMkLst>
        </pc:spChg>
        <pc:picChg chg="add mod">
          <ac:chgData name="Yoel Kortick" userId="167978f5-7f40-4909-85d5-d4149554ad4e" providerId="ADAL" clId="{D5FD8459-2B5C-48A5-9673-8D128202ED48}" dt="2026-05-11T13:07:59.062" v="6327" actId="208"/>
          <ac:picMkLst>
            <pc:docMk/>
            <pc:sldMk cId="3651084386" sldId="824"/>
            <ac:picMk id="3" creationId="{2BC335D3-4D38-212E-BD30-A1B2C03384EF}"/>
          </ac:picMkLst>
        </pc:picChg>
        <pc:picChg chg="add del mod">
          <ac:chgData name="Yoel Kortick" userId="167978f5-7f40-4909-85d5-d4149554ad4e" providerId="ADAL" clId="{D5FD8459-2B5C-48A5-9673-8D128202ED48}" dt="2026-05-11T13:07:56.478" v="6325" actId="478"/>
          <ac:picMkLst>
            <pc:docMk/>
            <pc:sldMk cId="3651084386" sldId="824"/>
            <ac:picMk id="5" creationId="{D8F063BA-7FDC-B578-1EBF-197FAD6CE1F1}"/>
          </ac:picMkLst>
        </pc:picChg>
      </pc:sldChg>
      <pc:sldChg chg="addSp delSp modSp mod">
        <pc:chgData name="Yoel Kortick" userId="167978f5-7f40-4909-85d5-d4149554ad4e" providerId="ADAL" clId="{D5FD8459-2B5C-48A5-9673-8D128202ED48}" dt="2026-05-11T13:32:58.815" v="7347" actId="208"/>
        <pc:sldMkLst>
          <pc:docMk/>
          <pc:sldMk cId="4207350427" sldId="4668"/>
        </pc:sldMkLst>
        <pc:spChg chg="add mod">
          <ac:chgData name="Yoel Kortick" userId="167978f5-7f40-4909-85d5-d4149554ad4e" providerId="ADAL" clId="{D5FD8459-2B5C-48A5-9673-8D128202ED48}" dt="2026-05-10T14:01:58.670" v="5400" actId="1076"/>
          <ac:spMkLst>
            <pc:docMk/>
            <pc:sldMk cId="4207350427" sldId="4668"/>
            <ac:spMk id="2" creationId="{2B2555C0-D795-B262-ACF2-59BF46AE88D6}"/>
          </ac:spMkLst>
        </pc:spChg>
        <pc:spChg chg="mod">
          <ac:chgData name="Yoel Kortick" userId="167978f5-7f40-4909-85d5-d4149554ad4e" providerId="ADAL" clId="{D5FD8459-2B5C-48A5-9673-8D128202ED48}" dt="2026-05-11T13:30:37.063" v="7201" actId="20577"/>
          <ac:spMkLst>
            <pc:docMk/>
            <pc:sldMk cId="4207350427" sldId="4668"/>
            <ac:spMk id="3" creationId="{1F29DF9D-CB84-5F01-A746-54712ADB4DF7}"/>
          </ac:spMkLst>
        </pc:spChg>
        <pc:spChg chg="del mod">
          <ac:chgData name="Yoel Kortick" userId="167978f5-7f40-4909-85d5-d4149554ad4e" providerId="ADAL" clId="{D5FD8459-2B5C-48A5-9673-8D128202ED48}" dt="2026-05-11T13:31:09.233" v="7247" actId="478"/>
          <ac:spMkLst>
            <pc:docMk/>
            <pc:sldMk cId="4207350427" sldId="4668"/>
            <ac:spMk id="6" creationId="{170AD21D-B958-058B-6EF4-F37185795F51}"/>
          </ac:spMkLst>
        </pc:spChg>
        <pc:spChg chg="add mod">
          <ac:chgData name="Yoel Kortick" userId="167978f5-7f40-4909-85d5-d4149554ad4e" providerId="ADAL" clId="{D5FD8459-2B5C-48A5-9673-8D128202ED48}" dt="2026-05-10T14:01:43.379" v="5392" actId="1076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4207350427" sldId="4668"/>
            <ac:spMk id="10" creationId="{FFCA2804-CFE5-4E1C-8980-B4DEDB50FFE3}"/>
          </ac:spMkLst>
        </pc:spChg>
        <pc:spChg chg="add del mod">
          <ac:chgData name="Yoel Kortick" userId="167978f5-7f40-4909-85d5-d4149554ad4e" providerId="ADAL" clId="{D5FD8459-2B5C-48A5-9673-8D128202ED48}" dt="2026-05-11T13:31:07.673" v="7246" actId="478"/>
          <ac:spMkLst>
            <pc:docMk/>
            <pc:sldMk cId="4207350427" sldId="4668"/>
            <ac:spMk id="14" creationId="{EF6EAA76-FF19-447E-79D6-7D452FE71DFC}"/>
          </ac:spMkLst>
        </pc:spChg>
        <pc:spChg chg="add mod">
          <ac:chgData name="Yoel Kortick" userId="167978f5-7f40-4909-85d5-d4149554ad4e" providerId="ADAL" clId="{D5FD8459-2B5C-48A5-9673-8D128202ED48}" dt="2026-05-11T13:31:01.757" v="7245" actId="1037"/>
          <ac:spMkLst>
            <pc:docMk/>
            <pc:sldMk cId="4207350427" sldId="4668"/>
            <ac:spMk id="15" creationId="{3E4A2C67-F643-A1A9-337A-69A6AD3DB15B}"/>
          </ac:spMkLst>
        </pc:spChg>
        <pc:spChg chg="add mod">
          <ac:chgData name="Yoel Kortick" userId="167978f5-7f40-4909-85d5-d4149554ad4e" providerId="ADAL" clId="{D5FD8459-2B5C-48A5-9673-8D128202ED48}" dt="2026-05-11T13:30:58.194" v="7240" actId="14100"/>
          <ac:spMkLst>
            <pc:docMk/>
            <pc:sldMk cId="4207350427" sldId="4668"/>
            <ac:spMk id="16" creationId="{D9D3EB1D-32F9-F904-3460-F6F3354D799C}"/>
          </ac:spMkLst>
        </pc:spChg>
        <pc:spChg chg="add mod">
          <ac:chgData name="Yoel Kortick" userId="167978f5-7f40-4909-85d5-d4149554ad4e" providerId="ADAL" clId="{D5FD8459-2B5C-48A5-9673-8D128202ED48}" dt="2026-05-11T13:31:17.450" v="7303" actId="1035"/>
          <ac:spMkLst>
            <pc:docMk/>
            <pc:sldMk cId="4207350427" sldId="4668"/>
            <ac:spMk id="17" creationId="{69841E77-F2EE-AC2F-749A-C096C5D2B8EC}"/>
          </ac:spMkLst>
        </pc:spChg>
        <pc:spChg chg="add mod">
          <ac:chgData name="Yoel Kortick" userId="167978f5-7f40-4909-85d5-d4149554ad4e" providerId="ADAL" clId="{D5FD8459-2B5C-48A5-9673-8D128202ED48}" dt="2026-05-11T13:31:17.450" v="7303" actId="1035"/>
          <ac:spMkLst>
            <pc:docMk/>
            <pc:sldMk cId="4207350427" sldId="4668"/>
            <ac:spMk id="18" creationId="{723C74C7-31D4-53DF-3C59-24EC35D1FB20}"/>
          </ac:spMkLst>
        </pc:spChg>
        <pc:picChg chg="add del mod ord">
          <ac:chgData name="Yoel Kortick" userId="167978f5-7f40-4909-85d5-d4149554ad4e" providerId="ADAL" clId="{D5FD8459-2B5C-48A5-9673-8D128202ED48}" dt="2026-05-10T13:59:54.469" v="5338" actId="478"/>
          <ac:picMkLst>
            <pc:docMk/>
            <pc:sldMk cId="4207350427" sldId="4668"/>
            <ac:picMk id="4" creationId="{01D418C4-E40D-3C67-F5C8-A0D7FA1170BA}"/>
          </ac:picMkLst>
        </pc:picChg>
        <pc:picChg chg="add del mod">
          <ac:chgData name="Yoel Kortick" userId="167978f5-7f40-4909-85d5-d4149554ad4e" providerId="ADAL" clId="{D5FD8459-2B5C-48A5-9673-8D128202ED48}" dt="2026-05-11T13:30:39.895" v="7202" actId="478"/>
          <ac:picMkLst>
            <pc:docMk/>
            <pc:sldMk cId="4207350427" sldId="4668"/>
            <ac:picMk id="5" creationId="{315DB8E9-08A1-D938-752B-EFBE2C761647}"/>
          </ac:picMkLst>
        </pc:picChg>
        <pc:picChg chg="add del mod">
          <ac:chgData name="Yoel Kortick" userId="167978f5-7f40-4909-85d5-d4149554ad4e" providerId="ADAL" clId="{D5FD8459-2B5C-48A5-9673-8D128202ED48}" dt="2026-05-11T13:29:49.937" v="7195" actId="478"/>
          <ac:picMkLst>
            <pc:docMk/>
            <pc:sldMk cId="4207350427" sldId="4668"/>
            <ac:picMk id="8" creationId="{F743A5D1-0734-1A4B-0CD9-503D91623431}"/>
          </ac:picMkLst>
        </pc:picChg>
        <pc:picChg chg="add mod ord">
          <ac:chgData name="Yoel Kortick" userId="167978f5-7f40-4909-85d5-d4149554ad4e" providerId="ADAL" clId="{D5FD8459-2B5C-48A5-9673-8D128202ED48}" dt="2026-05-11T13:32:56.670" v="7346" actId="208"/>
          <ac:picMkLst>
            <pc:docMk/>
            <pc:sldMk cId="4207350427" sldId="4668"/>
            <ac:picMk id="12" creationId="{E50CC8A6-8DC1-4E29-B579-DA061CC3DF26}"/>
          </ac:picMkLst>
        </pc:picChg>
        <pc:picChg chg="add del mod ord">
          <ac:chgData name="Yoel Kortick" userId="167978f5-7f40-4909-85d5-d4149554ad4e" providerId="ADAL" clId="{D5FD8459-2B5C-48A5-9673-8D128202ED48}" dt="2026-05-11T13:32:04.211" v="7304" actId="478"/>
          <ac:picMkLst>
            <pc:docMk/>
            <pc:sldMk cId="4207350427" sldId="4668"/>
            <ac:picMk id="13" creationId="{2BC92B99-8DC7-C6F7-6415-C78329042F1F}"/>
          </ac:picMkLst>
        </pc:picChg>
        <pc:picChg chg="add mod ord">
          <ac:chgData name="Yoel Kortick" userId="167978f5-7f40-4909-85d5-d4149554ad4e" providerId="ADAL" clId="{D5FD8459-2B5C-48A5-9673-8D128202ED48}" dt="2026-05-11T13:32:58.815" v="7347" actId="208"/>
          <ac:picMkLst>
            <pc:docMk/>
            <pc:sldMk cId="4207350427" sldId="4668"/>
            <ac:picMk id="20" creationId="{AA6E15C5-1D9B-2FAB-B506-C34B90B29950}"/>
          </ac:picMkLst>
        </pc:picChg>
        <pc:cxnChg chg="add del">
          <ac:chgData name="Yoel Kortick" userId="167978f5-7f40-4909-85d5-d4149554ad4e" providerId="ADAL" clId="{D5FD8459-2B5C-48A5-9673-8D128202ED48}" dt="2026-05-10T14:01:45.464" v="5393" actId="478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5-11T13:33:21.176" v="7354" actId="47"/>
        <pc:sldMkLst>
          <pc:docMk/>
          <pc:sldMk cId="2601748979" sldId="4848"/>
        </pc:sldMkLst>
        <pc:spChg chg="add del">
          <ac:chgData name="Yoel Kortick" userId="167978f5-7f40-4909-85d5-d4149554ad4e" providerId="ADAL" clId="{D5FD8459-2B5C-48A5-9673-8D128202ED48}" dt="2026-05-10T14:06:33.417" v="5714" actId="22"/>
          <ac:spMkLst>
            <pc:docMk/>
            <pc:sldMk cId="2601748979" sldId="4848"/>
            <ac:spMk id="3" creationId="{D625308B-3741-D685-A873-AC94D0EF6DD1}"/>
          </ac:spMkLst>
        </pc:spChg>
        <pc:spChg chg="add mod">
          <ac:chgData name="Yoel Kortick" userId="167978f5-7f40-4909-85d5-d4149554ad4e" providerId="ADAL" clId="{D5FD8459-2B5C-48A5-9673-8D128202ED48}" dt="2026-05-11T08:13:58.605" v="6313"/>
          <ac:spMkLst>
            <pc:docMk/>
            <pc:sldMk cId="2601748979" sldId="4848"/>
            <ac:spMk id="4" creationId="{03ABB895-6B5B-2463-0A47-AE007106D818}"/>
          </ac:spMkLst>
        </pc:spChg>
        <pc:spChg chg="add">
          <ac:chgData name="Yoel Kortick" userId="167978f5-7f40-4909-85d5-d4149554ad4e" providerId="ADAL" clId="{D5FD8459-2B5C-48A5-9673-8D128202ED48}" dt="2026-05-10T14:07:45.085" v="5739" actId="11529"/>
          <ac:spMkLst>
            <pc:docMk/>
            <pc:sldMk cId="2601748979" sldId="4848"/>
            <ac:spMk id="7" creationId="{B727F371-0196-E351-B4D9-C8DD2CC72292}"/>
          </ac:spMkLst>
        </pc:spChg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2601748979" sldId="4848"/>
            <ac:spMk id="10" creationId="{1944DDE5-5A17-7584-CFB0-6D73B02BD364}"/>
          </ac:spMkLst>
        </pc:spChg>
        <pc:spChg chg="add del mod">
          <ac:chgData name="Yoel Kortick" userId="167978f5-7f40-4909-85d5-d4149554ad4e" providerId="ADAL" clId="{D5FD8459-2B5C-48A5-9673-8D128202ED48}" dt="2026-05-10T14:06:04.522" v="5710" actId="478"/>
          <ac:spMkLst>
            <pc:docMk/>
            <pc:sldMk cId="2601748979" sldId="4848"/>
            <ac:spMk id="11" creationId="{931911AC-99C1-4212-5D45-96994D324CA2}"/>
          </ac:spMkLst>
        </pc:spChg>
        <pc:spChg chg="add del mod">
          <ac:chgData name="Yoel Kortick" userId="167978f5-7f40-4909-85d5-d4149554ad4e" providerId="ADAL" clId="{D5FD8459-2B5C-48A5-9673-8D128202ED48}" dt="2026-05-10T14:06:09.999" v="5712" actId="478"/>
          <ac:spMkLst>
            <pc:docMk/>
            <pc:sldMk cId="2601748979" sldId="4848"/>
            <ac:spMk id="12" creationId="{5598AA83-B3AE-CA21-E709-1451976D4C23}"/>
          </ac:spMkLst>
        </pc:spChg>
        <pc:spChg chg="add">
          <ac:chgData name="Yoel Kortick" userId="167978f5-7f40-4909-85d5-d4149554ad4e" providerId="ADAL" clId="{D5FD8459-2B5C-48A5-9673-8D128202ED48}" dt="2026-05-10T14:07:50.490" v="5740" actId="11529"/>
          <ac:spMkLst>
            <pc:docMk/>
            <pc:sldMk cId="2601748979" sldId="4848"/>
            <ac:spMk id="14" creationId="{4046E6BB-BB5E-3BBF-20B8-BD426030C571}"/>
          </ac:spMkLst>
        </pc:spChg>
        <pc:spChg chg="add">
          <ac:chgData name="Yoel Kortick" userId="167978f5-7f40-4909-85d5-d4149554ad4e" providerId="ADAL" clId="{D5FD8459-2B5C-48A5-9673-8D128202ED48}" dt="2026-05-10T14:07:55.517" v="5741" actId="11529"/>
          <ac:spMkLst>
            <pc:docMk/>
            <pc:sldMk cId="2601748979" sldId="4848"/>
            <ac:spMk id="15" creationId="{2D0E3FF2-E0F9-822F-D11F-79B254AB3775}"/>
          </ac:spMkLst>
        </pc:spChg>
        <pc:picChg chg="add mod ord">
          <ac:chgData name="Yoel Kortick" userId="167978f5-7f40-4909-85d5-d4149554ad4e" providerId="ADAL" clId="{D5FD8459-2B5C-48A5-9673-8D128202ED48}" dt="2026-05-10T14:07:36.330" v="5738" actId="167"/>
          <ac:picMkLst>
            <pc:docMk/>
            <pc:sldMk cId="2601748979" sldId="4848"/>
            <ac:picMk id="6" creationId="{8B5708C4-6369-24C1-8312-2A7166D53E97}"/>
          </ac:picMkLst>
        </pc:picChg>
        <pc:picChg chg="add del mod">
          <ac:chgData name="Yoel Kortick" userId="167978f5-7f40-4909-85d5-d4149554ad4e" providerId="ADAL" clId="{D5FD8459-2B5C-48A5-9673-8D128202ED48}" dt="2026-05-10T14:06:02.012" v="5709" actId="478"/>
          <ac:picMkLst>
            <pc:docMk/>
            <pc:sldMk cId="2601748979" sldId="4848"/>
            <ac:picMk id="8" creationId="{351D91E5-47DF-5DE7-7C22-BF518B6A4DC9}"/>
          </ac:picMkLst>
        </pc:picChg>
        <pc:cxnChg chg="add del mod">
          <ac:chgData name="Yoel Kortick" userId="167978f5-7f40-4909-85d5-d4149554ad4e" providerId="ADAL" clId="{D5FD8459-2B5C-48A5-9673-8D128202ED48}" dt="2026-05-10T14:06:06.811" v="5711" actId="478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add del mod">
        <pc:chgData name="Yoel Kortick" userId="167978f5-7f40-4909-85d5-d4149554ad4e" providerId="ADAL" clId="{D5FD8459-2B5C-48A5-9673-8D128202ED48}" dt="2026-05-10T06:21:53.816" v="4116" actId="4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5-10T06:13:14.833" v="4074" actId="20577"/>
          <ac:spMkLst>
            <pc:docMk/>
            <pc:sldMk cId="4211200420" sldId="2147480734"/>
            <ac:spMk id="19" creationId="{91405F97-17CE-C786-AA55-F7E2713B6376}"/>
          </ac:spMkLst>
        </pc:spChg>
        <pc:spChg chg="mod">
          <ac:chgData name="Yoel Kortick" userId="167978f5-7f40-4909-85d5-d4149554ad4e" providerId="ADAL" clId="{D5FD8459-2B5C-48A5-9673-8D128202ED48}" dt="2026-05-10T06:13:07.956" v="4070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5-10T06:14:00.176" v="4098" actId="255"/>
          <ac:spMkLst>
            <pc:docMk/>
            <pc:sldMk cId="4211200420" sldId="2147480734"/>
            <ac:spMk id="21" creationId="{369CD759-B328-7738-5035-DB8F3C22AAF8}"/>
          </ac:spMkLst>
        </pc:spChg>
      </pc:sldChg>
      <pc:sldChg chg="addSp delSp modSp mod">
        <pc:chgData name="Yoel Kortick" userId="167978f5-7f40-4909-85d5-d4149554ad4e" providerId="ADAL" clId="{D5FD8459-2B5C-48A5-9673-8D128202ED48}" dt="2026-05-10T14:05:40.437" v="5694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114946829" sldId="2147480740"/>
            <ac:spMk id="2" creationId="{E49D7228-C46C-B8B4-351E-042E5C34BC7A}"/>
          </ac:spMkLst>
        </pc:spChg>
        <pc:spChg chg="add del">
          <ac:chgData name="Yoel Kortick" userId="167978f5-7f40-4909-85d5-d4149554ad4e" providerId="ADAL" clId="{D5FD8459-2B5C-48A5-9673-8D128202ED48}" dt="2026-05-10T14:04:56.608" v="5692" actId="22"/>
          <ac:spMkLst>
            <pc:docMk/>
            <pc:sldMk cId="3114946829" sldId="2147480740"/>
            <ac:spMk id="4" creationId="{0DF2CAA3-9F83-BFA8-F9FF-F7D275BE02F7}"/>
          </ac:spMkLst>
        </pc:spChg>
      </pc:sldChg>
      <pc:sldChg chg="delSp modSp mod">
        <pc:chgData name="Yoel Kortick" userId="167978f5-7f40-4909-85d5-d4149554ad4e" providerId="ADAL" clId="{D5FD8459-2B5C-48A5-9673-8D128202ED48}" dt="2026-05-11T14:34:49.779" v="7517" actId="478"/>
        <pc:sldMkLst>
          <pc:docMk/>
          <pc:sldMk cId="2436352067" sldId="2147480764"/>
        </pc:sldMkLst>
        <pc:spChg chg="mod">
          <ac:chgData name="Yoel Kortick" userId="167978f5-7f40-4909-85d5-d4149554ad4e" providerId="ADAL" clId="{D5FD8459-2B5C-48A5-9673-8D128202ED48}" dt="2026-05-10T06:32:26.126" v="4364" actId="122"/>
          <ac:spMkLst>
            <pc:docMk/>
            <pc:sldMk cId="2436352067" sldId="2147480764"/>
            <ac:spMk id="7" creationId="{11AE2848-79FA-4BA4-235F-C050D4983D65}"/>
          </ac:spMkLst>
        </pc:spChg>
        <pc:picChg chg="del">
          <ac:chgData name="Yoel Kortick" userId="167978f5-7f40-4909-85d5-d4149554ad4e" providerId="ADAL" clId="{D5FD8459-2B5C-48A5-9673-8D128202ED48}" dt="2026-05-11T14:34:49.779" v="7517" actId="478"/>
          <ac:picMkLst>
            <pc:docMk/>
            <pc:sldMk cId="2436352067" sldId="2147480764"/>
            <ac:picMk id="17" creationId="{ED42B996-4E3E-EA73-612A-BF80DE9889FF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4:34:53.123" v="7518" actId="478"/>
        <pc:sldMkLst>
          <pc:docMk/>
          <pc:sldMk cId="3862182097" sldId="2147480765"/>
        </pc:sldMkLst>
        <pc:spChg chg="add mod">
          <ac:chgData name="Yoel Kortick" userId="167978f5-7f40-4909-85d5-d4149554ad4e" providerId="ADAL" clId="{D5FD8459-2B5C-48A5-9673-8D128202ED48}" dt="2026-05-10T06:40:36.463" v="4603"/>
          <ac:spMkLst>
            <pc:docMk/>
            <pc:sldMk cId="3862182097" sldId="2147480765"/>
            <ac:spMk id="2" creationId="{42652D36-DDB0-AC19-33DF-ED22B71909D5}"/>
          </ac:spMkLst>
        </pc:spChg>
        <pc:spChg chg="add del mod">
          <ac:chgData name="Yoel Kortick" userId="167978f5-7f40-4909-85d5-d4149554ad4e" providerId="ADAL" clId="{D5FD8459-2B5C-48A5-9673-8D128202ED48}" dt="2026-05-10T06:32:53.423" v="4367" actId="478"/>
          <ac:spMkLst>
            <pc:docMk/>
            <pc:sldMk cId="3862182097" sldId="2147480765"/>
            <ac:spMk id="4" creationId="{D76D1841-F184-C5AA-584D-C1250092DD71}"/>
          </ac:spMkLst>
        </pc:spChg>
        <pc:spChg chg="del mod">
          <ac:chgData name="Yoel Kortick" userId="167978f5-7f40-4909-85d5-d4149554ad4e" providerId="ADAL" clId="{D5FD8459-2B5C-48A5-9673-8D128202ED48}" dt="2026-05-10T06:32:50.877" v="4366" actId="478"/>
          <ac:spMkLst>
            <pc:docMk/>
            <pc:sldMk cId="3862182097" sldId="2147480765"/>
            <ac:spMk id="7" creationId="{2866D64A-C329-7B38-41EE-A0D5A58549BB}"/>
          </ac:spMkLst>
        </pc:spChg>
        <pc:picChg chg="del">
          <ac:chgData name="Yoel Kortick" userId="167978f5-7f40-4909-85d5-d4149554ad4e" providerId="ADAL" clId="{D5FD8459-2B5C-48A5-9673-8D128202ED48}" dt="2026-05-11T14:34:53.123" v="7518" actId="478"/>
          <ac:picMkLst>
            <pc:docMk/>
            <pc:sldMk cId="3862182097" sldId="2147480765"/>
            <ac:picMk id="17" creationId="{22FA7184-0754-BAF3-AC13-5F39336EE228}"/>
          </ac:picMkLst>
        </pc:picChg>
      </pc:sldChg>
      <pc:sldChg chg="modSp del">
        <pc:chgData name="Yoel Kortick" userId="167978f5-7f40-4909-85d5-d4149554ad4e" providerId="ADAL" clId="{D5FD8459-2B5C-48A5-9673-8D128202ED48}" dt="2026-05-10T06:33:24.944" v="4375" actId="47"/>
        <pc:sldMkLst>
          <pc:docMk/>
          <pc:sldMk cId="3249412231" sldId="2147480766"/>
        </pc:sldMkLst>
      </pc:sldChg>
      <pc:sldChg chg="addSp delSp modSp del mod">
        <pc:chgData name="Yoel Kortick" userId="167978f5-7f40-4909-85d5-d4149554ad4e" providerId="ADAL" clId="{D5FD8459-2B5C-48A5-9673-8D128202ED48}" dt="2026-05-10T06:33:54.052" v="4381" actId="47"/>
        <pc:sldMkLst>
          <pc:docMk/>
          <pc:sldMk cId="1828310663" sldId="2147480767"/>
        </pc:sldMkLst>
        <pc:picChg chg="add del">
          <ac:chgData name="Yoel Kortick" userId="167978f5-7f40-4909-85d5-d4149554ad4e" providerId="ADAL" clId="{D5FD8459-2B5C-48A5-9673-8D128202ED48}" dt="2026-05-10T06:33:35.793" v="4377" actId="22"/>
          <ac:picMkLst>
            <pc:docMk/>
            <pc:sldMk cId="1828310663" sldId="2147480767"/>
            <ac:picMk id="3" creationId="{102BE487-C48F-4353-5BCC-1251FBECE285}"/>
          </ac:picMkLst>
        </pc:picChg>
      </pc:sldChg>
      <pc:sldChg chg="del">
        <pc:chgData name="Yoel Kortick" userId="167978f5-7f40-4909-85d5-d4149554ad4e" providerId="ADAL" clId="{D5FD8459-2B5C-48A5-9673-8D128202ED48}" dt="2026-05-10T06:31:44.163" v="4360" actId="47"/>
        <pc:sldMkLst>
          <pc:docMk/>
          <pc:sldMk cId="2865992544" sldId="2147480774"/>
        </pc:sldMkLst>
      </pc:sldChg>
      <pc:sldChg chg="addSp delSp modSp add mod ord">
        <pc:chgData name="Yoel Kortick" userId="167978f5-7f40-4909-85d5-d4149554ad4e" providerId="ADAL" clId="{D5FD8459-2B5C-48A5-9673-8D128202ED48}" dt="2026-05-11T13:36:53.697" v="7470"/>
        <pc:sldMkLst>
          <pc:docMk/>
          <pc:sldMk cId="1154768731" sldId="2147480775"/>
        </pc:sldMkLst>
        <pc:spChg chg="add mod">
          <ac:chgData name="Yoel Kortick" userId="167978f5-7f40-4909-85d5-d4149554ad4e" providerId="ADAL" clId="{D5FD8459-2B5C-48A5-9673-8D128202ED48}" dt="2026-05-11T13:36:53.697" v="7470"/>
          <ac:spMkLst>
            <pc:docMk/>
            <pc:sldMk cId="1154768731" sldId="2147480775"/>
            <ac:spMk id="2" creationId="{C2F6C3DB-E9F5-15F7-C8AD-62CA7038589D}"/>
          </ac:spMkLst>
        </pc:spChg>
        <pc:spChg chg="add mod">
          <ac:chgData name="Yoel Kortick" userId="167978f5-7f40-4909-85d5-d4149554ad4e" providerId="ADAL" clId="{D5FD8459-2B5C-48A5-9673-8D128202ED48}" dt="2026-05-11T13:24:48.533" v="6752" actId="14100"/>
          <ac:spMkLst>
            <pc:docMk/>
            <pc:sldMk cId="1154768731" sldId="2147480775"/>
            <ac:spMk id="5" creationId="{62F251EB-602D-B7D3-34B5-FFF5C8C94487}"/>
          </ac:spMkLst>
        </pc:spChg>
        <pc:spChg chg="add del">
          <ac:chgData name="Yoel Kortick" userId="167978f5-7f40-4909-85d5-d4149554ad4e" providerId="ADAL" clId="{D5FD8459-2B5C-48A5-9673-8D128202ED48}" dt="2026-05-11T13:25:08.852" v="6851" actId="478"/>
          <ac:spMkLst>
            <pc:docMk/>
            <pc:sldMk cId="1154768731" sldId="2147480775"/>
            <ac:spMk id="6" creationId="{7E49EEB9-ECA9-E0E3-8D6D-A5DE1A2C6AF4}"/>
          </ac:spMkLst>
        </pc:spChg>
        <pc:spChg chg="add mod">
          <ac:chgData name="Yoel Kortick" userId="167978f5-7f40-4909-85d5-d4149554ad4e" providerId="ADAL" clId="{D5FD8459-2B5C-48A5-9673-8D128202ED48}" dt="2026-05-11T13:25:15.413" v="6891" actId="1038"/>
          <ac:spMkLst>
            <pc:docMk/>
            <pc:sldMk cId="1154768731" sldId="2147480775"/>
            <ac:spMk id="8" creationId="{01AFE088-B300-F638-EC4A-3D8349288FCC}"/>
          </ac:spMkLst>
        </pc:spChg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1154768731" sldId="2147480775"/>
            <ac:spMk id="10" creationId="{1AA8B8CF-7C65-2226-5788-CB3FBFD7E87A}"/>
          </ac:spMkLst>
        </pc:spChg>
        <pc:spChg chg="del mod">
          <ac:chgData name="Yoel Kortick" userId="167978f5-7f40-4909-85d5-d4149554ad4e" providerId="ADAL" clId="{D5FD8459-2B5C-48A5-9673-8D128202ED48}" dt="2026-05-10T06:40:55.167" v="4605" actId="478"/>
          <ac:spMkLst>
            <pc:docMk/>
            <pc:sldMk cId="1154768731" sldId="2147480775"/>
            <ac:spMk id="12" creationId="{A1A726A3-5B3D-C47F-38E0-EEC033FEFACF}"/>
          </ac:spMkLst>
        </pc:spChg>
        <pc:picChg chg="add del mod">
          <ac:chgData name="Yoel Kortick" userId="167978f5-7f40-4909-85d5-d4149554ad4e" providerId="ADAL" clId="{D5FD8459-2B5C-48A5-9673-8D128202ED48}" dt="2026-05-11T13:24:20.439" v="6627" actId="478"/>
          <ac:picMkLst>
            <pc:docMk/>
            <pc:sldMk cId="1154768731" sldId="2147480775"/>
            <ac:picMk id="4" creationId="{44B2F939-20E0-5990-D92C-3F5BA8019948}"/>
          </ac:picMkLst>
        </pc:picChg>
        <pc:picChg chg="del">
          <ac:chgData name="Yoel Kortick" userId="167978f5-7f40-4909-85d5-d4149554ad4e" providerId="ADAL" clId="{D5FD8459-2B5C-48A5-9673-8D128202ED48}" dt="2026-05-10T06:40:53.656" v="4604" actId="478"/>
          <ac:picMkLst>
            <pc:docMk/>
            <pc:sldMk cId="1154768731" sldId="2147480775"/>
            <ac:picMk id="7" creationId="{75FB499D-7D9D-0C1B-5B3E-9837EDA79F05}"/>
          </ac:picMkLst>
        </pc:picChg>
        <pc:picChg chg="add mod ord">
          <ac:chgData name="Yoel Kortick" userId="167978f5-7f40-4909-85d5-d4149554ad4e" providerId="ADAL" clId="{D5FD8459-2B5C-48A5-9673-8D128202ED48}" dt="2026-05-11T13:25:18.552" v="6892" actId="208"/>
          <ac:picMkLst>
            <pc:docMk/>
            <pc:sldMk cId="1154768731" sldId="2147480775"/>
            <ac:picMk id="7" creationId="{F420808D-70A4-0593-DC11-784E5ED61AD9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0T13:54:14.876" v="5009" actId="47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3649002526" sldId="2147480776"/>
            <ac:spMk id="10" creationId="{DB82BF49-E6A5-748A-BD18-F565075B349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0T14:04:30.437" v="5690" actId="4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7" creationId="{B34525B9-708D-5DA8-CE18-632EF99EB67B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10" creationId="{E805DDE1-CD5D-F441-4CFE-F3F32AF80B56}"/>
          </ac:spMkLst>
        </pc:spChg>
      </pc:sldChg>
      <pc:sldChg chg="delSp modSp add mod">
        <pc:chgData name="Yoel Kortick" userId="167978f5-7f40-4909-85d5-d4149554ad4e" providerId="ADAL" clId="{D5FD8459-2B5C-48A5-9673-8D128202ED48}" dt="2026-05-11T14:34:56.947" v="7519" actId="478"/>
        <pc:sldMkLst>
          <pc:docMk/>
          <pc:sldMk cId="1635641605" sldId="2147480778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1635641605" sldId="2147480778"/>
            <ac:spMk id="2" creationId="{0620B470-DF29-5850-9B88-190C3DC9FA4C}"/>
          </ac:spMkLst>
        </pc:spChg>
        <pc:picChg chg="del">
          <ac:chgData name="Yoel Kortick" userId="167978f5-7f40-4909-85d5-d4149554ad4e" providerId="ADAL" clId="{D5FD8459-2B5C-48A5-9673-8D128202ED48}" dt="2026-05-11T14:34:56.947" v="7519" actId="478"/>
          <ac:picMkLst>
            <pc:docMk/>
            <pc:sldMk cId="1635641605" sldId="2147480778"/>
            <ac:picMk id="17" creationId="{CBF76264-BB23-BC68-981A-0DACDB118646}"/>
          </ac:picMkLst>
        </pc:picChg>
      </pc:sldChg>
      <pc:sldChg chg="delSp modSp add mod">
        <pc:chgData name="Yoel Kortick" userId="167978f5-7f40-4909-85d5-d4149554ad4e" providerId="ADAL" clId="{D5FD8459-2B5C-48A5-9673-8D128202ED48}" dt="2026-05-11T14:35:00.126" v="7520" actId="478"/>
        <pc:sldMkLst>
          <pc:docMk/>
          <pc:sldMk cId="3488490107" sldId="2147480779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488490107" sldId="2147480779"/>
            <ac:spMk id="2" creationId="{53EF953A-00E0-38CC-C361-BD99CF4D3296}"/>
          </ac:spMkLst>
        </pc:spChg>
        <pc:picChg chg="del">
          <ac:chgData name="Yoel Kortick" userId="167978f5-7f40-4909-85d5-d4149554ad4e" providerId="ADAL" clId="{D5FD8459-2B5C-48A5-9673-8D128202ED48}" dt="2026-05-11T14:35:00.126" v="7520" actId="478"/>
          <ac:picMkLst>
            <pc:docMk/>
            <pc:sldMk cId="3488490107" sldId="2147480779"/>
            <ac:picMk id="17" creationId="{D93544D5-3D45-602F-EE91-2F203567ACBA}"/>
          </ac:picMkLst>
        </pc:picChg>
      </pc:sldChg>
      <pc:sldChg chg="modSp add del mod">
        <pc:chgData name="Yoel Kortick" userId="167978f5-7f40-4909-85d5-d4149554ad4e" providerId="ADAL" clId="{D5FD8459-2B5C-48A5-9673-8D128202ED48}" dt="2026-05-11T13:19:42.363" v="6618" actId="47"/>
        <pc:sldMkLst>
          <pc:docMk/>
          <pc:sldMk cId="1516452268" sldId="2147480780"/>
        </pc:sldMkLst>
        <pc:spChg chg="mod">
          <ac:chgData name="Yoel Kortick" userId="167978f5-7f40-4909-85d5-d4149554ad4e" providerId="ADAL" clId="{D5FD8459-2B5C-48A5-9673-8D128202ED48}" dt="2026-05-10T06:46:41.788" v="4887" actId="33524"/>
          <ac:spMkLst>
            <pc:docMk/>
            <pc:sldMk cId="1516452268" sldId="2147480780"/>
            <ac:spMk id="11" creationId="{55566D50-4CE9-AAB1-077C-D3BE5BCB9209}"/>
          </ac:spMkLst>
        </pc:spChg>
      </pc:sldChg>
      <pc:sldChg chg="addSp delSp modSp add mod">
        <pc:chgData name="Yoel Kortick" userId="167978f5-7f40-4909-85d5-d4149554ad4e" providerId="ADAL" clId="{D5FD8459-2B5C-48A5-9673-8D128202ED48}" dt="2026-05-11T13:36:53.697" v="7470"/>
        <pc:sldMkLst>
          <pc:docMk/>
          <pc:sldMk cId="2575878201" sldId="2147480781"/>
        </pc:sldMkLst>
        <pc:spChg chg="mod">
          <ac:chgData name="Yoel Kortick" userId="167978f5-7f40-4909-85d5-d4149554ad4e" providerId="ADAL" clId="{D5FD8459-2B5C-48A5-9673-8D128202ED48}" dt="2026-05-11T13:36:53.697" v="7470"/>
          <ac:spMkLst>
            <pc:docMk/>
            <pc:sldMk cId="2575878201" sldId="2147480781"/>
            <ac:spMk id="2" creationId="{B57A4D97-6332-3C19-4839-1213200821A6}"/>
          </ac:spMkLst>
        </pc:spChg>
        <pc:spChg chg="del mod">
          <ac:chgData name="Yoel Kortick" userId="167978f5-7f40-4909-85d5-d4149554ad4e" providerId="ADAL" clId="{D5FD8459-2B5C-48A5-9673-8D128202ED48}" dt="2026-05-11T13:26:46.974" v="6969" actId="478"/>
          <ac:spMkLst>
            <pc:docMk/>
            <pc:sldMk cId="2575878201" sldId="2147480781"/>
            <ac:spMk id="5" creationId="{A748F591-7E8D-E60C-A20B-C6D51298299C}"/>
          </ac:spMkLst>
        </pc:spChg>
        <pc:spChg chg="del mod">
          <ac:chgData name="Yoel Kortick" userId="167978f5-7f40-4909-85d5-d4149554ad4e" providerId="ADAL" clId="{D5FD8459-2B5C-48A5-9673-8D128202ED48}" dt="2026-05-11T13:26:46.974" v="6969" actId="478"/>
          <ac:spMkLst>
            <pc:docMk/>
            <pc:sldMk cId="2575878201" sldId="2147480781"/>
            <ac:spMk id="6" creationId="{2C9F6EC9-B347-DEEA-E1EC-8BC663BAC5E9}"/>
          </ac:spMkLst>
        </pc:spChg>
        <pc:spChg chg="add del mod">
          <ac:chgData name="Yoel Kortick" userId="167978f5-7f40-4909-85d5-d4149554ad4e" providerId="ADAL" clId="{D5FD8459-2B5C-48A5-9673-8D128202ED48}" dt="2026-05-11T13:26:46.974" v="6969" actId="478"/>
          <ac:spMkLst>
            <pc:docMk/>
            <pc:sldMk cId="2575878201" sldId="2147480781"/>
            <ac:spMk id="8" creationId="{6F8D5809-590A-0795-B185-B8782C36D2BE}"/>
          </ac:spMkLst>
        </pc:spChg>
        <pc:spChg chg="add mod">
          <ac:chgData name="Yoel Kortick" userId="167978f5-7f40-4909-85d5-d4149554ad4e" providerId="ADAL" clId="{D5FD8459-2B5C-48A5-9673-8D128202ED48}" dt="2026-05-11T13:27:27.953" v="7041" actId="14100"/>
          <ac:spMkLst>
            <pc:docMk/>
            <pc:sldMk cId="2575878201" sldId="2147480781"/>
            <ac:spMk id="11" creationId="{740EB7F3-63E6-5C40-645E-DFD59D1BA5CC}"/>
          </ac:spMkLst>
        </pc:spChg>
        <pc:spChg chg="add mod">
          <ac:chgData name="Yoel Kortick" userId="167978f5-7f40-4909-85d5-d4149554ad4e" providerId="ADAL" clId="{D5FD8459-2B5C-48A5-9673-8D128202ED48}" dt="2026-05-11T13:27:38.360" v="7051" actId="1038"/>
          <ac:spMkLst>
            <pc:docMk/>
            <pc:sldMk cId="2575878201" sldId="2147480781"/>
            <ac:spMk id="12" creationId="{3D28A9B3-D40C-51D5-6F04-F7C3507557E9}"/>
          </ac:spMkLst>
        </pc:spChg>
        <pc:picChg chg="del">
          <ac:chgData name="Yoel Kortick" userId="167978f5-7f40-4909-85d5-d4149554ad4e" providerId="ADAL" clId="{D5FD8459-2B5C-48A5-9673-8D128202ED48}" dt="2026-05-10T13:43:24.127" v="4984" actId="478"/>
          <ac:picMkLst>
            <pc:docMk/>
            <pc:sldMk cId="2575878201" sldId="2147480781"/>
            <ac:picMk id="4" creationId="{50FDA3BA-4F07-445A-C4E7-E907765AE111}"/>
          </ac:picMkLst>
        </pc:picChg>
        <pc:picChg chg="add mod">
          <ac:chgData name="Yoel Kortick" userId="167978f5-7f40-4909-85d5-d4149554ad4e" providerId="ADAL" clId="{D5FD8459-2B5C-48A5-9673-8D128202ED48}" dt="2026-05-11T13:27:10.784" v="6971" actId="208"/>
          <ac:picMkLst>
            <pc:docMk/>
            <pc:sldMk cId="2575878201" sldId="2147480781"/>
            <ac:picMk id="4" creationId="{5A1CDF05-D4CF-22D9-29BA-F03D434BC3D2}"/>
          </ac:picMkLst>
        </pc:picChg>
        <pc:picChg chg="add del mod ord">
          <ac:chgData name="Yoel Kortick" userId="167978f5-7f40-4909-85d5-d4149554ad4e" providerId="ADAL" clId="{D5FD8459-2B5C-48A5-9673-8D128202ED48}" dt="2026-05-11T13:25:58.873" v="6893" actId="478"/>
          <ac:picMkLst>
            <pc:docMk/>
            <pc:sldMk cId="2575878201" sldId="2147480781"/>
            <ac:picMk id="7" creationId="{8F330772-54A3-4D9E-4634-681E03AEFEE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3:32:40.485" v="7345" actId="47"/>
        <pc:sldMkLst>
          <pc:docMk/>
          <pc:sldMk cId="1857118180" sldId="2147480782"/>
        </pc:sldMkLst>
        <pc:spChg chg="mod">
          <ac:chgData name="Yoel Kortick" userId="167978f5-7f40-4909-85d5-d4149554ad4e" providerId="ADAL" clId="{D5FD8459-2B5C-48A5-9673-8D128202ED48}" dt="2026-05-10T13:54:55.135" v="5113" actId="20577"/>
          <ac:spMkLst>
            <pc:docMk/>
            <pc:sldMk cId="1857118180" sldId="2147480782"/>
            <ac:spMk id="2" creationId="{6948D799-201E-E6D1-1149-23F5BF4B7A4C}"/>
          </ac:spMkLst>
        </pc:spChg>
        <pc:spChg chg="mod">
          <ac:chgData name="Yoel Kortick" userId="167978f5-7f40-4909-85d5-d4149554ad4e" providerId="ADAL" clId="{D5FD8459-2B5C-48A5-9673-8D128202ED48}" dt="2026-05-10T13:55:31.309" v="5121" actId="14100"/>
          <ac:spMkLst>
            <pc:docMk/>
            <pc:sldMk cId="1857118180" sldId="2147480782"/>
            <ac:spMk id="5" creationId="{087801AD-70E0-36F8-6A43-7027DD627AD4}"/>
          </ac:spMkLst>
        </pc:spChg>
        <pc:spChg chg="mod">
          <ac:chgData name="Yoel Kortick" userId="167978f5-7f40-4909-85d5-d4149554ad4e" providerId="ADAL" clId="{D5FD8459-2B5C-48A5-9673-8D128202ED48}" dt="2026-05-10T13:55:21.950" v="5119" actId="14100"/>
          <ac:spMkLst>
            <pc:docMk/>
            <pc:sldMk cId="1857118180" sldId="2147480782"/>
            <ac:spMk id="6" creationId="{0C7CA983-D729-73E2-7E19-57F3AC31D18A}"/>
          </ac:spMkLst>
        </pc:spChg>
        <pc:spChg chg="mod">
          <ac:chgData name="Yoel Kortick" userId="167978f5-7f40-4909-85d5-d4149554ad4e" providerId="ADAL" clId="{D5FD8459-2B5C-48A5-9673-8D128202ED48}" dt="2026-05-10T13:55:39.747" v="5123" actId="14100"/>
          <ac:spMkLst>
            <pc:docMk/>
            <pc:sldMk cId="1857118180" sldId="2147480782"/>
            <ac:spMk id="8" creationId="{D5BBF38A-0AFD-0646-EE45-66A4E8FC8294}"/>
          </ac:spMkLst>
        </pc:spChg>
        <pc:spChg chg="add mod">
          <ac:chgData name="Yoel Kortick" userId="167978f5-7f40-4909-85d5-d4149554ad4e" providerId="ADAL" clId="{D5FD8459-2B5C-48A5-9673-8D128202ED48}" dt="2026-05-10T13:55:51.493" v="5144" actId="1037"/>
          <ac:spMkLst>
            <pc:docMk/>
            <pc:sldMk cId="1857118180" sldId="2147480782"/>
            <ac:spMk id="11" creationId="{ECE0EBAA-9F28-26C4-4ECB-2E58BED7C1D2}"/>
          </ac:spMkLst>
        </pc:spChg>
        <pc:picChg chg="add mod ord">
          <ac:chgData name="Yoel Kortick" userId="167978f5-7f40-4909-85d5-d4149554ad4e" providerId="ADAL" clId="{D5FD8459-2B5C-48A5-9673-8D128202ED48}" dt="2026-05-10T13:55:54.612" v="5145" actId="208"/>
          <ac:picMkLst>
            <pc:docMk/>
            <pc:sldMk cId="1857118180" sldId="2147480782"/>
            <ac:picMk id="4" creationId="{5666A573-5002-1131-7193-2B824024AFD5}"/>
          </ac:picMkLst>
        </pc:picChg>
        <pc:picChg chg="del">
          <ac:chgData name="Yoel Kortick" userId="167978f5-7f40-4909-85d5-d4149554ad4e" providerId="ADAL" clId="{D5FD8459-2B5C-48A5-9673-8D128202ED48}" dt="2026-05-10T13:54:36.542" v="5084" actId="478"/>
          <ac:picMkLst>
            <pc:docMk/>
            <pc:sldMk cId="1857118180" sldId="2147480782"/>
            <ac:picMk id="7" creationId="{42DD7D4B-105C-B01F-53F2-E74FB96F65DD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3:28:55.538" v="7178" actId="208"/>
        <pc:sldMkLst>
          <pc:docMk/>
          <pc:sldMk cId="38911167" sldId="2147480783"/>
        </pc:sldMkLst>
        <pc:spChg chg="mod">
          <ac:chgData name="Yoel Kortick" userId="167978f5-7f40-4909-85d5-d4149554ad4e" providerId="ADAL" clId="{D5FD8459-2B5C-48A5-9673-8D128202ED48}" dt="2026-05-11T13:28:24.403" v="7146" actId="20577"/>
          <ac:spMkLst>
            <pc:docMk/>
            <pc:sldMk cId="38911167" sldId="2147480783"/>
            <ac:spMk id="2" creationId="{F49ABA6C-AB66-20D0-19F2-E1C8ECEE4926}"/>
          </ac:spMkLst>
        </pc:spChg>
        <pc:spChg chg="mod">
          <ac:chgData name="Yoel Kortick" userId="167978f5-7f40-4909-85d5-d4149554ad4e" providerId="ADAL" clId="{D5FD8459-2B5C-48A5-9673-8D128202ED48}" dt="2026-05-11T13:28:44.334" v="7175" actId="14100"/>
          <ac:spMkLst>
            <pc:docMk/>
            <pc:sldMk cId="38911167" sldId="2147480783"/>
            <ac:spMk id="5" creationId="{CE00F078-068F-73A8-0CCF-67A757266C75}"/>
          </ac:spMkLst>
        </pc:spChg>
        <pc:spChg chg="del mod">
          <ac:chgData name="Yoel Kortick" userId="167978f5-7f40-4909-85d5-d4149554ad4e" providerId="ADAL" clId="{D5FD8459-2B5C-48A5-9673-8D128202ED48}" dt="2026-05-10T14:27:23.093" v="5858" actId="478"/>
          <ac:spMkLst>
            <pc:docMk/>
            <pc:sldMk cId="38911167" sldId="2147480783"/>
            <ac:spMk id="6" creationId="{7C066F1E-6146-BA34-7903-6F1B77AE1F7A}"/>
          </ac:spMkLst>
        </pc:spChg>
        <pc:spChg chg="mod">
          <ac:chgData name="Yoel Kortick" userId="167978f5-7f40-4909-85d5-d4149554ad4e" providerId="ADAL" clId="{D5FD8459-2B5C-48A5-9673-8D128202ED48}" dt="2026-05-11T13:28:51.575" v="7177" actId="14100"/>
          <ac:spMkLst>
            <pc:docMk/>
            <pc:sldMk cId="38911167" sldId="2147480783"/>
            <ac:spMk id="8" creationId="{8F3BBF38-A2A1-8119-A862-69864DD8F0AB}"/>
          </ac:spMkLst>
        </pc:spChg>
        <pc:spChg chg="del mod">
          <ac:chgData name="Yoel Kortick" userId="167978f5-7f40-4909-85d5-d4149554ad4e" providerId="ADAL" clId="{D5FD8459-2B5C-48A5-9673-8D128202ED48}" dt="2026-05-10T14:27:15.572" v="5856" actId="478"/>
          <ac:spMkLst>
            <pc:docMk/>
            <pc:sldMk cId="38911167" sldId="2147480783"/>
            <ac:spMk id="11" creationId="{DC70CD3C-80BB-60B0-3D0E-6441094CF512}"/>
          </ac:spMkLst>
        </pc:spChg>
        <pc:picChg chg="del">
          <ac:chgData name="Yoel Kortick" userId="167978f5-7f40-4909-85d5-d4149554ad4e" providerId="ADAL" clId="{D5FD8459-2B5C-48A5-9673-8D128202ED48}" dt="2026-05-10T13:56:41.965" v="5147" actId="478"/>
          <ac:picMkLst>
            <pc:docMk/>
            <pc:sldMk cId="38911167" sldId="2147480783"/>
            <ac:picMk id="4" creationId="{0E7A3B4D-2F2B-2392-0475-AC11DA91812B}"/>
          </ac:picMkLst>
        </pc:picChg>
        <pc:picChg chg="add mod ord">
          <ac:chgData name="Yoel Kortick" userId="167978f5-7f40-4909-85d5-d4149554ad4e" providerId="ADAL" clId="{D5FD8459-2B5C-48A5-9673-8D128202ED48}" dt="2026-05-11T13:28:55.538" v="7178" actId="208"/>
          <ac:picMkLst>
            <pc:docMk/>
            <pc:sldMk cId="38911167" sldId="2147480783"/>
            <ac:picMk id="4" creationId="{BB311073-48F1-FD0B-2C6F-BEE529E35A81}"/>
          </ac:picMkLst>
        </pc:picChg>
        <pc:picChg chg="add del mod ord">
          <ac:chgData name="Yoel Kortick" userId="167978f5-7f40-4909-85d5-d4149554ad4e" providerId="ADAL" clId="{D5FD8459-2B5C-48A5-9673-8D128202ED48}" dt="2026-05-10T14:26:45.801" v="5842" actId="478"/>
          <ac:picMkLst>
            <pc:docMk/>
            <pc:sldMk cId="38911167" sldId="2147480783"/>
            <ac:picMk id="7" creationId="{DD073025-1506-F442-DCFB-841BF9C8A3EE}"/>
          </ac:picMkLst>
        </pc:picChg>
        <pc:picChg chg="add del mod">
          <ac:chgData name="Yoel Kortick" userId="167978f5-7f40-4909-85d5-d4149554ad4e" providerId="ADAL" clId="{D5FD8459-2B5C-48A5-9673-8D128202ED48}" dt="2026-05-10T14:26:47.765" v="5843" actId="478"/>
          <ac:picMkLst>
            <pc:docMk/>
            <pc:sldMk cId="38911167" sldId="2147480783"/>
            <ac:picMk id="13" creationId="{F30D4845-4990-5468-A912-C9CCCB4C24AE}"/>
          </ac:picMkLst>
        </pc:picChg>
        <pc:picChg chg="add del mod ord">
          <ac:chgData name="Yoel Kortick" userId="167978f5-7f40-4909-85d5-d4149554ad4e" providerId="ADAL" clId="{D5FD8459-2B5C-48A5-9673-8D128202ED48}" dt="2026-05-11T13:28:26.796" v="7147" actId="478"/>
          <ac:picMkLst>
            <pc:docMk/>
            <pc:sldMk cId="38911167" sldId="2147480783"/>
            <ac:picMk id="15" creationId="{E3F08C3A-10EA-7EB6-D45D-7681077AD17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3:29:00.169" v="7179" actId="47"/>
        <pc:sldMkLst>
          <pc:docMk/>
          <pc:sldMk cId="1500762820" sldId="2147480784"/>
        </pc:sldMkLst>
        <pc:spChg chg="mod">
          <ac:chgData name="Yoel Kortick" userId="167978f5-7f40-4909-85d5-d4149554ad4e" providerId="ADAL" clId="{D5FD8459-2B5C-48A5-9673-8D128202ED48}" dt="2026-05-10T13:58:55.352" v="5324" actId="6549"/>
          <ac:spMkLst>
            <pc:docMk/>
            <pc:sldMk cId="1500762820" sldId="2147480784"/>
            <ac:spMk id="2" creationId="{976F17F3-273C-7770-DB89-ADA3F11CBA09}"/>
          </ac:spMkLst>
        </pc:spChg>
        <pc:spChg chg="mod">
          <ac:chgData name="Yoel Kortick" userId="167978f5-7f40-4909-85d5-d4149554ad4e" providerId="ADAL" clId="{D5FD8459-2B5C-48A5-9673-8D128202ED48}" dt="2026-05-10T14:28:23.901" v="5865" actId="14100"/>
          <ac:spMkLst>
            <pc:docMk/>
            <pc:sldMk cId="1500762820" sldId="2147480784"/>
            <ac:spMk id="5" creationId="{593FD6D8-D942-B7E2-5BE7-7E3E7CC35BCC}"/>
          </ac:spMkLst>
        </pc:spChg>
        <pc:spChg chg="del">
          <ac:chgData name="Yoel Kortick" userId="167978f5-7f40-4909-85d5-d4149554ad4e" providerId="ADAL" clId="{D5FD8459-2B5C-48A5-9673-8D128202ED48}" dt="2026-05-10T13:58:59.400" v="5326" actId="478"/>
          <ac:spMkLst>
            <pc:docMk/>
            <pc:sldMk cId="1500762820" sldId="2147480784"/>
            <ac:spMk id="6" creationId="{B80DC5AA-6101-2331-CE20-1CF92EC2D7D1}"/>
          </ac:spMkLst>
        </pc:spChg>
        <pc:spChg chg="mod">
          <ac:chgData name="Yoel Kortick" userId="167978f5-7f40-4909-85d5-d4149554ad4e" providerId="ADAL" clId="{D5FD8459-2B5C-48A5-9673-8D128202ED48}" dt="2026-05-10T14:28:14.621" v="5863" actId="14100"/>
          <ac:spMkLst>
            <pc:docMk/>
            <pc:sldMk cId="1500762820" sldId="2147480784"/>
            <ac:spMk id="8" creationId="{CD7DBBD2-AA41-46D7-F223-CB8337CF7050}"/>
          </ac:spMkLst>
        </pc:spChg>
        <pc:spChg chg="del mod">
          <ac:chgData name="Yoel Kortick" userId="167978f5-7f40-4909-85d5-d4149554ad4e" providerId="ADAL" clId="{D5FD8459-2B5C-48A5-9673-8D128202ED48}" dt="2026-05-10T14:28:28.029" v="5866" actId="478"/>
          <ac:spMkLst>
            <pc:docMk/>
            <pc:sldMk cId="1500762820" sldId="2147480784"/>
            <ac:spMk id="11" creationId="{9C822C65-234F-137F-ADCB-F1CA486B6AE4}"/>
          </ac:spMkLst>
        </pc:spChg>
        <pc:picChg chg="add del mod ord">
          <ac:chgData name="Yoel Kortick" userId="167978f5-7f40-4909-85d5-d4149554ad4e" providerId="ADAL" clId="{D5FD8459-2B5C-48A5-9673-8D128202ED48}" dt="2026-05-10T14:27:59.133" v="5859" actId="478"/>
          <ac:picMkLst>
            <pc:docMk/>
            <pc:sldMk cId="1500762820" sldId="2147480784"/>
            <ac:picMk id="4" creationId="{72DA6AE7-50F1-7AFA-D079-37335BD46B1B}"/>
          </ac:picMkLst>
        </pc:picChg>
        <pc:picChg chg="del">
          <ac:chgData name="Yoel Kortick" userId="167978f5-7f40-4909-85d5-d4149554ad4e" providerId="ADAL" clId="{D5FD8459-2B5C-48A5-9673-8D128202ED48}" dt="2026-05-10T13:59:01.120" v="5327" actId="478"/>
          <ac:picMkLst>
            <pc:docMk/>
            <pc:sldMk cId="1500762820" sldId="2147480784"/>
            <ac:picMk id="7" creationId="{5432E65D-0E95-E87E-418C-95EC7F564B89}"/>
          </ac:picMkLst>
        </pc:picChg>
        <pc:picChg chg="del">
          <ac:chgData name="Yoel Kortick" userId="167978f5-7f40-4909-85d5-d4149554ad4e" providerId="ADAL" clId="{D5FD8459-2B5C-48A5-9673-8D128202ED48}" dt="2026-05-10T13:58:57.311" v="5325" actId="478"/>
          <ac:picMkLst>
            <pc:docMk/>
            <pc:sldMk cId="1500762820" sldId="2147480784"/>
            <ac:picMk id="13" creationId="{A618481A-83F0-7DA8-DF8E-F69A7488127C}"/>
          </ac:picMkLst>
        </pc:picChg>
        <pc:picChg chg="add mod ord">
          <ac:chgData name="Yoel Kortick" userId="167978f5-7f40-4909-85d5-d4149554ad4e" providerId="ADAL" clId="{D5FD8459-2B5C-48A5-9673-8D128202ED48}" dt="2026-05-10T14:28:30.324" v="5867" actId="208"/>
          <ac:picMkLst>
            <pc:docMk/>
            <pc:sldMk cId="1500762820" sldId="2147480784"/>
            <ac:picMk id="14" creationId="{B13C01AD-3EAF-6140-F542-3E307671EA2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3:33:22.355" v="7355" actId="47"/>
        <pc:sldMkLst>
          <pc:docMk/>
          <pc:sldMk cId="2665845413" sldId="2147480785"/>
        </pc:sldMkLst>
        <pc:spChg chg="mod">
          <ac:chgData name="Yoel Kortick" userId="167978f5-7f40-4909-85d5-d4149554ad4e" providerId="ADAL" clId="{D5FD8459-2B5C-48A5-9673-8D128202ED48}" dt="2026-05-11T08:13:58.605" v="6313"/>
          <ac:spMkLst>
            <pc:docMk/>
            <pc:sldMk cId="2665845413" sldId="2147480785"/>
            <ac:spMk id="4" creationId="{F818E6A4-5021-E411-B5F6-597EA6030EFC}"/>
          </ac:spMkLst>
        </pc:spChg>
        <pc:spChg chg="mod">
          <ac:chgData name="Yoel Kortick" userId="167978f5-7f40-4909-85d5-d4149554ad4e" providerId="ADAL" clId="{D5FD8459-2B5C-48A5-9673-8D128202ED48}" dt="2026-05-10T14:31:32.341" v="6065" actId="1036"/>
          <ac:spMkLst>
            <pc:docMk/>
            <pc:sldMk cId="2665845413" sldId="2147480785"/>
            <ac:spMk id="7" creationId="{BF3D8211-0181-9710-E32D-F8927AB08F3B}"/>
          </ac:spMkLst>
        </pc:spChg>
        <pc:spChg chg="del">
          <ac:chgData name="Yoel Kortick" userId="167978f5-7f40-4909-85d5-d4149554ad4e" providerId="ADAL" clId="{D5FD8459-2B5C-48A5-9673-8D128202ED48}" dt="2026-05-10T14:31:35.574" v="6066" actId="478"/>
          <ac:spMkLst>
            <pc:docMk/>
            <pc:sldMk cId="2665845413" sldId="2147480785"/>
            <ac:spMk id="14" creationId="{BDD51452-92E1-526B-6A56-50C6B2060D22}"/>
          </ac:spMkLst>
        </pc:spChg>
        <pc:spChg chg="mod">
          <ac:chgData name="Yoel Kortick" userId="167978f5-7f40-4909-85d5-d4149554ad4e" providerId="ADAL" clId="{D5FD8459-2B5C-48A5-9673-8D128202ED48}" dt="2026-05-10T14:31:23.894" v="6060" actId="14100"/>
          <ac:spMkLst>
            <pc:docMk/>
            <pc:sldMk cId="2665845413" sldId="2147480785"/>
            <ac:spMk id="15" creationId="{39297EDD-971C-05F2-2273-219E78146B0B}"/>
          </ac:spMkLst>
        </pc:spChg>
        <pc:picChg chg="add mod ord">
          <ac:chgData name="Yoel Kortick" userId="167978f5-7f40-4909-85d5-d4149554ad4e" providerId="ADAL" clId="{D5FD8459-2B5C-48A5-9673-8D128202ED48}" dt="2026-05-10T14:31:16.397" v="6058" actId="167"/>
          <ac:picMkLst>
            <pc:docMk/>
            <pc:sldMk cId="2665845413" sldId="2147480785"/>
            <ac:picMk id="3" creationId="{86E2571B-8B6F-01DA-DC31-947EDACCAEC8}"/>
          </ac:picMkLst>
        </pc:picChg>
        <pc:picChg chg="del">
          <ac:chgData name="Yoel Kortick" userId="167978f5-7f40-4909-85d5-d4149554ad4e" providerId="ADAL" clId="{D5FD8459-2B5C-48A5-9673-8D128202ED48}" dt="2026-05-10T14:30:19.332" v="5869" actId="478"/>
          <ac:picMkLst>
            <pc:docMk/>
            <pc:sldMk cId="2665845413" sldId="2147480785"/>
            <ac:picMk id="6" creationId="{37EE1C3B-1B4C-3FB4-3B6A-BED34CDC3ECA}"/>
          </ac:picMkLst>
        </pc:picChg>
      </pc:sldChg>
      <pc:sldChg chg="add del">
        <pc:chgData name="Yoel Kortick" userId="167978f5-7f40-4909-85d5-d4149554ad4e" providerId="ADAL" clId="{D5FD8459-2B5C-48A5-9673-8D128202ED48}" dt="2026-05-10T14:32:30.750" v="6070" actId="47"/>
        <pc:sldMkLst>
          <pc:docMk/>
          <pc:sldMk cId="1544948442" sldId="2147480786"/>
        </pc:sldMkLst>
      </pc:sldChg>
      <pc:sldChg chg="modSp add mod">
        <pc:chgData name="Yoel Kortick" userId="167978f5-7f40-4909-85d5-d4149554ad4e" providerId="ADAL" clId="{D5FD8459-2B5C-48A5-9673-8D128202ED48}" dt="2026-05-11T13:36:53.697" v="7470"/>
        <pc:sldMkLst>
          <pc:docMk/>
          <pc:sldMk cId="1783163069" sldId="2147480786"/>
        </pc:sldMkLst>
        <pc:spChg chg="mod">
          <ac:chgData name="Yoel Kortick" userId="167978f5-7f40-4909-85d5-d4149554ad4e" providerId="ADAL" clId="{D5FD8459-2B5C-48A5-9673-8D128202ED48}" dt="2026-05-11T13:36:53.697" v="7470"/>
          <ac:spMkLst>
            <pc:docMk/>
            <pc:sldMk cId="1783163069" sldId="2147480786"/>
            <ac:spMk id="11" creationId="{B9ECA9A0-EBE5-9700-D935-49C708A3E9B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3:33:26.083" v="7356" actId="47"/>
        <pc:sldMkLst>
          <pc:docMk/>
          <pc:sldMk cId="969717571" sldId="2147480787"/>
        </pc:sldMkLst>
        <pc:spChg chg="mod">
          <ac:chgData name="Yoel Kortick" userId="167978f5-7f40-4909-85d5-d4149554ad4e" providerId="ADAL" clId="{D5FD8459-2B5C-48A5-9673-8D128202ED48}" dt="2026-05-10T14:59:46.476" v="6151" actId="20577"/>
          <ac:spMkLst>
            <pc:docMk/>
            <pc:sldMk cId="969717571" sldId="2147480787"/>
            <ac:spMk id="4" creationId="{D48080A7-4A8E-055F-1D92-A5BB0E352788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7" creationId="{3D7A885D-33A0-50A0-CC36-14B24AD2F399}"/>
          </ac:spMkLst>
        </pc:spChg>
        <pc:spChg chg="add">
          <ac:chgData name="Yoel Kortick" userId="167978f5-7f40-4909-85d5-d4149554ad4e" providerId="ADAL" clId="{D5FD8459-2B5C-48A5-9673-8D128202ED48}" dt="2026-05-10T15:00:50.231" v="6209" actId="11529"/>
          <ac:spMkLst>
            <pc:docMk/>
            <pc:sldMk cId="969717571" sldId="2147480787"/>
            <ac:spMk id="11" creationId="{4D921778-2022-BEA1-9C00-228980393D3F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15" creationId="{B977D45F-5B11-1EEF-A943-F0D1AEDE4234}"/>
          </ac:spMkLst>
        </pc:spChg>
        <pc:picChg chg="del">
          <ac:chgData name="Yoel Kortick" userId="167978f5-7f40-4909-85d5-d4149554ad4e" providerId="ADAL" clId="{D5FD8459-2B5C-48A5-9673-8D128202ED48}" dt="2026-05-10T14:59:48.375" v="6152" actId="478"/>
          <ac:picMkLst>
            <pc:docMk/>
            <pc:sldMk cId="969717571" sldId="2147480787"/>
            <ac:picMk id="3" creationId="{4EB1DACE-B059-8B72-B52D-2BE26AEC8DB4}"/>
          </ac:picMkLst>
        </pc:picChg>
        <pc:picChg chg="add mod ord">
          <ac:chgData name="Yoel Kortick" userId="167978f5-7f40-4909-85d5-d4149554ad4e" providerId="ADAL" clId="{D5FD8459-2B5C-48A5-9673-8D128202ED48}" dt="2026-05-10T15:00:27.903" v="6192" actId="1036"/>
          <ac:picMkLst>
            <pc:docMk/>
            <pc:sldMk cId="969717571" sldId="2147480787"/>
            <ac:picMk id="5" creationId="{84C86C89-5E0D-A01E-0E15-C7D1F0943BFE}"/>
          </ac:picMkLst>
        </pc:picChg>
        <pc:picChg chg="add mod ord">
          <ac:chgData name="Yoel Kortick" userId="167978f5-7f40-4909-85d5-d4149554ad4e" providerId="ADAL" clId="{D5FD8459-2B5C-48A5-9673-8D128202ED48}" dt="2026-05-10T15:00:52.352" v="6210" actId="208"/>
          <ac:picMkLst>
            <pc:docMk/>
            <pc:sldMk cId="969717571" sldId="2147480787"/>
            <ac:picMk id="8" creationId="{23A80FA8-9664-4713-98E2-620ADE85A7C6}"/>
          </ac:picMkLst>
        </pc:picChg>
        <pc:cxnChg chg="add">
          <ac:chgData name="Yoel Kortick" userId="167978f5-7f40-4909-85d5-d4149554ad4e" providerId="ADAL" clId="{D5FD8459-2B5C-48A5-9673-8D128202ED48}" dt="2026-05-10T15:05:04.266" v="6279" actId="11529"/>
          <ac:cxnSpMkLst>
            <pc:docMk/>
            <pc:sldMk cId="969717571" sldId="2147480787"/>
            <ac:cxnSpMk id="13" creationId="{C18C9A69-F989-E808-B156-AAA872227A68}"/>
          </ac:cxnSpMkLst>
        </pc:cxnChg>
      </pc:sldChg>
      <pc:sldChg chg="modSp add mod">
        <pc:chgData name="Yoel Kortick" userId="167978f5-7f40-4909-85d5-d4149554ad4e" providerId="ADAL" clId="{D5FD8459-2B5C-48A5-9673-8D128202ED48}" dt="2026-05-11T13:36:53.697" v="7470"/>
        <pc:sldMkLst>
          <pc:docMk/>
          <pc:sldMk cId="1263648405" sldId="2147480788"/>
        </pc:sldMkLst>
        <pc:spChg chg="mod">
          <ac:chgData name="Yoel Kortick" userId="167978f5-7f40-4909-85d5-d4149554ad4e" providerId="ADAL" clId="{D5FD8459-2B5C-48A5-9673-8D128202ED48}" dt="2026-05-11T13:36:53.697" v="7470"/>
          <ac:spMkLst>
            <pc:docMk/>
            <pc:sldMk cId="1263648405" sldId="2147480788"/>
            <ac:spMk id="2" creationId="{0B9290A1-2046-F580-CE64-ACC54654F956}"/>
          </ac:spMkLst>
        </pc:spChg>
        <pc:spChg chg="mod">
          <ac:chgData name="Yoel Kortick" userId="167978f5-7f40-4909-85d5-d4149554ad4e" providerId="ADAL" clId="{D5FD8459-2B5C-48A5-9673-8D128202ED48}" dt="2026-05-11T13:33:16.477" v="7353" actId="20577"/>
          <ac:spMkLst>
            <pc:docMk/>
            <pc:sldMk cId="1263648405" sldId="2147480788"/>
            <ac:spMk id="10" creationId="{0F98A41D-3D48-7BEF-6DE4-FBFE40A72919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3:29:00.892" v="7180" actId="47"/>
        <pc:sldMkLst>
          <pc:docMk/>
          <pc:sldMk cId="2465395098" sldId="2147480788"/>
        </pc:sldMkLst>
        <pc:spChg chg="mod">
          <ac:chgData name="Yoel Kortick" userId="167978f5-7f40-4909-85d5-d4149554ad4e" providerId="ADAL" clId="{D5FD8459-2B5C-48A5-9673-8D128202ED48}" dt="2026-05-10T15:01:18.866" v="6246" actId="20577"/>
          <ac:spMkLst>
            <pc:docMk/>
            <pc:sldMk cId="2465395098" sldId="2147480788"/>
            <ac:spMk id="2" creationId="{4523C65B-8741-908A-764E-6E326B0FDD08}"/>
          </ac:spMkLst>
        </pc:spChg>
        <pc:spChg chg="del">
          <ac:chgData name="Yoel Kortick" userId="167978f5-7f40-4909-85d5-d4149554ad4e" providerId="ADAL" clId="{D5FD8459-2B5C-48A5-9673-8D128202ED48}" dt="2026-05-10T15:02:40.892" v="6249" actId="478"/>
          <ac:spMkLst>
            <pc:docMk/>
            <pc:sldMk cId="2465395098" sldId="2147480788"/>
            <ac:spMk id="5" creationId="{DC5556E8-F6D6-D1B0-3463-1F29F5E6C3C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6" creationId="{24C6E675-67ED-2A09-7BB9-741C56F060D8}"/>
          </ac:spMkLst>
        </pc:spChg>
        <pc:spChg chg="del">
          <ac:chgData name="Yoel Kortick" userId="167978f5-7f40-4909-85d5-d4149554ad4e" providerId="ADAL" clId="{D5FD8459-2B5C-48A5-9673-8D128202ED48}" dt="2026-05-10T15:02:39.691" v="6248" actId="478"/>
          <ac:spMkLst>
            <pc:docMk/>
            <pc:sldMk cId="2465395098" sldId="2147480788"/>
            <ac:spMk id="8" creationId="{8C60D236-4AF8-8D77-9AC3-CC86256F1A9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2" creationId="{C3BBE9B9-819C-7D7D-B2F8-2B6CCE5061BD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3" creationId="{C28310E0-1C9F-02CE-8CB4-97264796EC5D}"/>
          </ac:spMkLst>
        </pc:spChg>
        <pc:spChg chg="add mod ord">
          <ac:chgData name="Yoel Kortick" userId="167978f5-7f40-4909-85d5-d4149554ad4e" providerId="ADAL" clId="{D5FD8459-2B5C-48A5-9673-8D128202ED48}" dt="2026-05-10T15:05:51.337" v="6312" actId="167"/>
          <ac:spMkLst>
            <pc:docMk/>
            <pc:sldMk cId="2465395098" sldId="2147480788"/>
            <ac:spMk id="16" creationId="{14A232B1-170D-2FB0-53C3-CD6650EF0C58}"/>
          </ac:spMkLst>
        </pc:spChg>
        <pc:picChg chg="add del mod">
          <ac:chgData name="Yoel Kortick" userId="167978f5-7f40-4909-85d5-d4149554ad4e" providerId="ADAL" clId="{D5FD8459-2B5C-48A5-9673-8D128202ED48}" dt="2026-05-10T15:03:33.936" v="6254" actId="478"/>
          <ac:picMkLst>
            <pc:docMk/>
            <pc:sldMk cId="2465395098" sldId="2147480788"/>
            <ac:picMk id="4" creationId="{1AF5224E-AA7C-8B27-79D5-2002E82DA917}"/>
          </ac:picMkLst>
        </pc:picChg>
        <pc:picChg chg="add mod ord">
          <ac:chgData name="Yoel Kortick" userId="167978f5-7f40-4909-85d5-d4149554ad4e" providerId="ADAL" clId="{D5FD8459-2B5C-48A5-9673-8D128202ED48}" dt="2026-05-10T15:05:46.176" v="6310" actId="1036"/>
          <ac:picMkLst>
            <pc:docMk/>
            <pc:sldMk cId="2465395098" sldId="2147480788"/>
            <ac:picMk id="11" creationId="{C78003C0-AD22-CFEA-71E5-CDD78B2A3ABB}"/>
          </ac:picMkLst>
        </pc:picChg>
        <pc:picChg chg="del">
          <ac:chgData name="Yoel Kortick" userId="167978f5-7f40-4909-85d5-d4149554ad4e" providerId="ADAL" clId="{D5FD8459-2B5C-48A5-9673-8D128202ED48}" dt="2026-05-10T15:02:36.685" v="6247" actId="478"/>
          <ac:picMkLst>
            <pc:docMk/>
            <pc:sldMk cId="2465395098" sldId="2147480788"/>
            <ac:picMk id="14" creationId="{1E7798AA-77C7-34D7-C564-39A87700EC5D}"/>
          </ac:picMkLst>
        </pc:picChg>
        <pc:picChg chg="add mod ord">
          <ac:chgData name="Yoel Kortick" userId="167978f5-7f40-4909-85d5-d4149554ad4e" providerId="ADAL" clId="{D5FD8459-2B5C-48A5-9673-8D128202ED48}" dt="2026-05-10T15:05:51.337" v="6312" actId="167"/>
          <ac:picMkLst>
            <pc:docMk/>
            <pc:sldMk cId="2465395098" sldId="2147480788"/>
            <ac:picMk id="15" creationId="{7DB1BA98-61AA-EECD-CA08-29641158357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3:38:07.323" v="7515" actId="20577"/>
        <pc:sldMkLst>
          <pc:docMk/>
          <pc:sldMk cId="955296953" sldId="2147480789"/>
        </pc:sldMkLst>
        <pc:spChg chg="mod">
          <ac:chgData name="Yoel Kortick" userId="167978f5-7f40-4909-85d5-d4149554ad4e" providerId="ADAL" clId="{D5FD8459-2B5C-48A5-9673-8D128202ED48}" dt="2026-05-11T13:38:07.323" v="7515" actId="20577"/>
          <ac:spMkLst>
            <pc:docMk/>
            <pc:sldMk cId="955296953" sldId="2147480789"/>
            <ac:spMk id="2" creationId="{F5214D39-2457-6F1B-720C-6A3A16F40BFB}"/>
          </ac:spMkLst>
        </pc:spChg>
        <pc:spChg chg="mod">
          <ac:chgData name="Yoel Kortick" userId="167978f5-7f40-4909-85d5-d4149554ad4e" providerId="ADAL" clId="{D5FD8459-2B5C-48A5-9673-8D128202ED48}" dt="2026-05-11T13:35:36.863" v="7463" actId="1036"/>
          <ac:spMkLst>
            <pc:docMk/>
            <pc:sldMk cId="955296953" sldId="2147480789"/>
            <ac:spMk id="11" creationId="{4CAB57CD-1CDB-F793-F7F3-5718E42FA9C7}"/>
          </ac:spMkLst>
        </pc:spChg>
        <pc:spChg chg="mod">
          <ac:chgData name="Yoel Kortick" userId="167978f5-7f40-4909-85d5-d4149554ad4e" providerId="ADAL" clId="{D5FD8459-2B5C-48A5-9673-8D128202ED48}" dt="2026-05-11T13:35:45.523" v="7465" actId="14100"/>
          <ac:spMkLst>
            <pc:docMk/>
            <pc:sldMk cId="955296953" sldId="2147480789"/>
            <ac:spMk id="12" creationId="{B52A5BFE-C242-8365-5439-DDA8596C990B}"/>
          </ac:spMkLst>
        </pc:spChg>
        <pc:picChg chg="del">
          <ac:chgData name="Yoel Kortick" userId="167978f5-7f40-4909-85d5-d4149554ad4e" providerId="ADAL" clId="{D5FD8459-2B5C-48A5-9673-8D128202ED48}" dt="2026-05-11T13:35:09.344" v="7433" actId="478"/>
          <ac:picMkLst>
            <pc:docMk/>
            <pc:sldMk cId="955296953" sldId="2147480789"/>
            <ac:picMk id="4" creationId="{4C5E67CC-B42E-8505-E2F9-0FEEF9EF8B61}"/>
          </ac:picMkLst>
        </pc:picChg>
        <pc:picChg chg="add mod ord">
          <ac:chgData name="Yoel Kortick" userId="167978f5-7f40-4909-85d5-d4149554ad4e" providerId="ADAL" clId="{D5FD8459-2B5C-48A5-9673-8D128202ED48}" dt="2026-05-11T13:35:23.708" v="7458" actId="208"/>
          <ac:picMkLst>
            <pc:docMk/>
            <pc:sldMk cId="955296953" sldId="2147480789"/>
            <ac:picMk id="5" creationId="{946F247B-14E5-1849-6722-298F440E26AB}"/>
          </ac:picMkLst>
        </pc:picChg>
        <pc:cxnChg chg="add">
          <ac:chgData name="Yoel Kortick" userId="167978f5-7f40-4909-85d5-d4149554ad4e" providerId="ADAL" clId="{D5FD8459-2B5C-48A5-9673-8D128202ED48}" dt="2026-05-11T13:35:52.769" v="7466" actId="11529"/>
          <ac:cxnSpMkLst>
            <pc:docMk/>
            <pc:sldMk cId="955296953" sldId="2147480789"/>
            <ac:cxnSpMk id="7" creationId="{C0A733DD-A4AB-10CC-6834-87C782A6A4C3}"/>
          </ac:cxnSpMkLst>
        </pc:cxnChg>
      </pc:sldChg>
      <pc:sldChg chg="addSp modSp add del mod">
        <pc:chgData name="Yoel Kortick" userId="167978f5-7f40-4909-85d5-d4149554ad4e" providerId="ADAL" clId="{D5FD8459-2B5C-48A5-9673-8D128202ED48}" dt="2026-05-11T13:29:02.053" v="7181" actId="47"/>
        <pc:sldMkLst>
          <pc:docMk/>
          <pc:sldMk cId="3658933796" sldId="2147480789"/>
        </pc:sldMkLst>
        <pc:spChg chg="mod">
          <ac:chgData name="Yoel Kortick" userId="167978f5-7f40-4909-85d5-d4149554ad4e" providerId="ADAL" clId="{D5FD8459-2B5C-48A5-9673-8D128202ED48}" dt="2026-05-10T15:04:24.921" v="6278" actId="20577"/>
          <ac:spMkLst>
            <pc:docMk/>
            <pc:sldMk cId="3658933796" sldId="2147480789"/>
            <ac:spMk id="2" creationId="{E964FFDC-BCD1-4D4D-2C7F-3FB472F21371}"/>
          </ac:spMkLst>
        </pc:spChg>
        <pc:cxnChg chg="add">
          <ac:chgData name="Yoel Kortick" userId="167978f5-7f40-4909-85d5-d4149554ad4e" providerId="ADAL" clId="{D5FD8459-2B5C-48A5-9673-8D128202ED48}" dt="2026-05-10T15:05:16.986" v="6280" actId="11529"/>
          <ac:cxnSpMkLst>
            <pc:docMk/>
            <pc:sldMk cId="3658933796" sldId="2147480789"/>
            <ac:cxnSpMk id="5" creationId="{FE40F2D4-1202-FBA0-8300-698E2D6A694F}"/>
          </ac:cxnSpMkLst>
        </pc:cxnChg>
      </pc:sldChg>
      <pc:sldMasterChg chg="delSldLayout modSldLayout">
        <pc:chgData name="Yoel Kortick" userId="167978f5-7f40-4909-85d5-d4149554ad4e" providerId="ADAL" clId="{D5FD8459-2B5C-48A5-9673-8D128202ED48}" dt="2026-05-11T14:34:43.604" v="7516" actId="478"/>
        <pc:sldMasterMkLst>
          <pc:docMk/>
          <pc:sldMasterMk cId="1691894521" sldId="2147483966"/>
        </pc:sldMasterMkLst>
        <pc:sldLayoutChg chg="addSp modSp mod">
          <pc:chgData name="Yoel Kortick" userId="167978f5-7f40-4909-85d5-d4149554ad4e" providerId="ADAL" clId="{D5FD8459-2B5C-48A5-9673-8D128202ED48}" dt="2026-05-10T06:30:08.953" v="4353" actId="1038"/>
          <pc:sldLayoutMkLst>
            <pc:docMk/>
            <pc:sldMasterMk cId="1691894521" sldId="2147483966"/>
            <pc:sldLayoutMk cId="447397038" sldId="2147483919"/>
          </pc:sldLayoutMkLst>
          <pc:picChg chg="add mod">
            <ac:chgData name="Yoel Kortick" userId="167978f5-7f40-4909-85d5-d4149554ad4e" providerId="ADAL" clId="{D5FD8459-2B5C-48A5-9673-8D128202ED48}" dt="2026-05-10T06:29:55.283" v="4223" actId="14100"/>
            <ac:picMkLst>
              <pc:docMk/>
              <pc:sldMasterMk cId="1691894521" sldId="2147483966"/>
              <pc:sldLayoutMk cId="447397038" sldId="2147483919"/>
              <ac:picMk id="3" creationId="{BE49D6EA-A601-0A51-5F8E-FA69399E1880}"/>
            </ac:picMkLst>
          </pc:picChg>
          <pc:picChg chg="add mod">
            <ac:chgData name="Yoel Kortick" userId="167978f5-7f40-4909-85d5-d4149554ad4e" providerId="ADAL" clId="{D5FD8459-2B5C-48A5-9673-8D128202ED48}" dt="2026-05-10T06:30:08.953" v="4353" actId="1038"/>
            <ac:picMkLst>
              <pc:docMk/>
              <pc:sldMasterMk cId="1691894521" sldId="2147483966"/>
              <pc:sldLayoutMk cId="447397038" sldId="2147483919"/>
              <ac:picMk id="6" creationId="{C23174AE-751D-3036-6164-C7806078CA3C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21:53.816" v="4116" actId="47"/>
          <pc:sldLayoutMkLst>
            <pc:docMk/>
            <pc:sldMasterMk cId="1691894521" sldId="2147483966"/>
            <pc:sldLayoutMk cId="251291607" sldId="2147484693"/>
          </pc:sldLayoutMkLst>
          <pc:spChg chg="del">
            <ac:chgData name="Yoel Kortick" userId="167978f5-7f40-4909-85d5-d4149554ad4e" providerId="ADAL" clId="{D5FD8459-2B5C-48A5-9673-8D128202ED48}" dt="2026-05-10T06:17:16.512" v="4101" actId="478"/>
            <ac:spMkLst>
              <pc:docMk/>
              <pc:sldMasterMk cId="1691894521" sldId="2147483966"/>
              <pc:sldLayoutMk cId="251291607" sldId="2147484693"/>
              <ac:spMk id="6" creationId="{A87C1EC7-2E13-80DF-8969-71DEFD132096}"/>
            </ac:spMkLst>
          </pc:spChg>
          <pc:picChg chg="del">
            <ac:chgData name="Yoel Kortick" userId="167978f5-7f40-4909-85d5-d4149554ad4e" providerId="ADAL" clId="{D5FD8459-2B5C-48A5-9673-8D128202ED48}" dt="2026-05-10T06:14:19.200" v="4099" actId="478"/>
            <ac:picMkLst>
              <pc:docMk/>
              <pc:sldMasterMk cId="1691894521" sldId="2147483966"/>
              <pc:sldLayoutMk cId="251291607" sldId="2147484693"/>
              <ac:picMk id="2" creationId="{E0CFD6CD-0118-48FC-B0D7-AD8A79C32071}"/>
            </ac:picMkLst>
          </pc:picChg>
          <pc:picChg chg="add mod">
            <ac:chgData name="Yoel Kortick" userId="167978f5-7f40-4909-85d5-d4149554ad4e" providerId="ADAL" clId="{D5FD8459-2B5C-48A5-9673-8D128202ED48}" dt="2026-05-10T06:17:30.495" v="4105"/>
            <ac:picMkLst>
              <pc:docMk/>
              <pc:sldMasterMk cId="1691894521" sldId="2147483966"/>
              <pc:sldLayoutMk cId="251291607" sldId="2147484693"/>
              <ac:picMk id="3" creationId="{5C5C852D-1A11-9AB8-0DED-260AFB63AE8F}"/>
            </ac:picMkLst>
          </pc:picChg>
          <pc:picChg chg="add mod ord">
            <ac:chgData name="Yoel Kortick" userId="167978f5-7f40-4909-85d5-d4149554ad4e" providerId="ADAL" clId="{D5FD8459-2B5C-48A5-9673-8D128202ED48}" dt="2026-05-10T06:20:43.038" v="4108" actId="14100"/>
            <ac:picMkLst>
              <pc:docMk/>
              <pc:sldMasterMk cId="1691894521" sldId="2147483966"/>
              <pc:sldLayoutMk cId="251291607" sldId="2147484693"/>
              <ac:picMk id="4" creationId="{201B937E-0D3E-53D8-0C97-023DDB65CC4F}"/>
            </ac:picMkLst>
          </pc:picChg>
          <pc:picChg chg="del">
            <ac:chgData name="Yoel Kortick" userId="167978f5-7f40-4909-85d5-d4149554ad4e" providerId="ADAL" clId="{D5FD8459-2B5C-48A5-9673-8D128202ED48}" dt="2026-05-10T06:17:19.161" v="4102" actId="478"/>
            <ac:picMkLst>
              <pc:docMk/>
              <pc:sldMasterMk cId="1691894521" sldId="2147483966"/>
              <pc:sldLayoutMk cId="251291607" sldId="2147484693"/>
              <ac:picMk id="7" creationId="{ADE1DE1A-FEDF-1BE9-3E03-3E9F8E862D93}"/>
            </ac:picMkLst>
          </pc:picChg>
          <pc:picChg chg="del">
            <ac:chgData name="Yoel Kortick" userId="167978f5-7f40-4909-85d5-d4149554ad4e" providerId="ADAL" clId="{D5FD8459-2B5C-48A5-9673-8D128202ED48}" dt="2026-05-10T06:17:22.058" v="4103" actId="478"/>
            <ac:picMkLst>
              <pc:docMk/>
              <pc:sldMasterMk cId="1691894521" sldId="2147483966"/>
              <pc:sldLayoutMk cId="251291607" sldId="2147484693"/>
              <ac:picMk id="10" creationId="{5F750CDF-31AB-E8C1-CF42-CAD926A89172}"/>
            </ac:picMkLst>
          </pc:picChg>
          <pc:picChg chg="del">
            <ac:chgData name="Yoel Kortick" userId="167978f5-7f40-4909-85d5-d4149554ad4e" providerId="ADAL" clId="{D5FD8459-2B5C-48A5-9673-8D128202ED48}" dt="2026-05-10T06:14:21.249" v="4100" actId="478"/>
            <ac:picMkLst>
              <pc:docMk/>
              <pc:sldMasterMk cId="1691894521" sldId="2147483966"/>
              <pc:sldLayoutMk cId="251291607" sldId="2147484693"/>
              <ac:picMk id="68" creationId="{D442F23D-816F-0119-390A-1A6DBC1ABCA4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0T06:26:22.372" v="4140" actId="167"/>
          <pc:sldLayoutMkLst>
            <pc:docMk/>
            <pc:sldMasterMk cId="1691894521" sldId="2147483966"/>
            <pc:sldLayoutMk cId="2983963386" sldId="2147484694"/>
          </pc:sldLayoutMkLst>
          <pc:spChg chg="del mod">
            <ac:chgData name="Yoel Kortick" userId="167978f5-7f40-4909-85d5-d4149554ad4e" providerId="ADAL" clId="{D5FD8459-2B5C-48A5-9673-8D128202ED48}" dt="2026-05-10T06:22:56.600" v="4119" actId="478"/>
            <ac:spMkLst>
              <pc:docMk/>
              <pc:sldMasterMk cId="1691894521" sldId="2147483966"/>
              <pc:sldLayoutMk cId="2983963386" sldId="2147484694"/>
              <ac:spMk id="5" creationId="{00000000-0000-0000-0000-000000000000}"/>
            </ac:spMkLst>
          </pc:spChg>
          <pc:spChg chg="add mod ord">
            <ac:chgData name="Yoel Kortick" userId="167978f5-7f40-4909-85d5-d4149554ad4e" providerId="ADAL" clId="{D5FD8459-2B5C-48A5-9673-8D128202ED48}" dt="2026-05-10T06:26:22.372" v="4140" actId="167"/>
            <ac:spMkLst>
              <pc:docMk/>
              <pc:sldMasterMk cId="1691894521" sldId="2147483966"/>
              <pc:sldLayoutMk cId="2983963386" sldId="2147484694"/>
              <ac:spMk id="11" creationId="{39B3CC06-0736-076C-9484-4B62B76261BA}"/>
            </ac:spMkLst>
          </pc:spChg>
          <pc:spChg chg="add mod ord">
            <ac:chgData name="Yoel Kortick" userId="167978f5-7f40-4909-85d5-d4149554ad4e" providerId="ADAL" clId="{D5FD8459-2B5C-48A5-9673-8D128202ED48}" dt="2026-05-10T06:24:19.212" v="4132" actId="167"/>
            <ac:spMkLst>
              <pc:docMk/>
              <pc:sldMasterMk cId="1691894521" sldId="2147483966"/>
              <pc:sldLayoutMk cId="2983963386" sldId="2147484694"/>
              <ac:spMk id="15" creationId="{FCB103EC-CB77-4B0A-91F0-9914CDA9FF0E}"/>
            </ac:spMkLst>
          </pc:spChg>
          <pc:picChg chg="del">
            <ac:chgData name="Yoel Kortick" userId="167978f5-7f40-4909-85d5-d4149554ad4e" providerId="ADAL" clId="{D5FD8459-2B5C-48A5-9673-8D128202ED48}" dt="2026-05-10T06:22:44.531" v="4117" actId="478"/>
            <ac:picMkLst>
              <pc:docMk/>
              <pc:sldMasterMk cId="1691894521" sldId="2147483966"/>
              <pc:sldLayoutMk cId="2983963386" sldId="2147484694"/>
              <ac:picMk id="2" creationId="{46584845-2D0C-B166-A31E-DCE51E304B13}"/>
            </ac:picMkLst>
          </pc:picChg>
          <pc:picChg chg="mod ord">
            <ac:chgData name="Yoel Kortick" userId="167978f5-7f40-4909-85d5-d4149554ad4e" providerId="ADAL" clId="{D5FD8459-2B5C-48A5-9673-8D128202ED48}" dt="2026-05-10T06:24:09.736" v="4129" actId="166"/>
            <ac:picMkLst>
              <pc:docMk/>
              <pc:sldMasterMk cId="1691894521" sldId="2147483966"/>
              <pc:sldLayoutMk cId="2983963386" sldId="2147484694"/>
              <ac:picMk id="7" creationId="{60E4BA98-EBD8-08EA-CCA2-6C45D7C1C34A}"/>
            </ac:picMkLst>
          </pc:picChg>
          <pc:picChg chg="del mod">
            <ac:chgData name="Yoel Kortick" userId="167978f5-7f40-4909-85d5-d4149554ad4e" providerId="ADAL" clId="{D5FD8459-2B5C-48A5-9673-8D128202ED48}" dt="2026-05-10T06:23:25.131" v="4122" actId="478"/>
            <ac:picMkLst>
              <pc:docMk/>
              <pc:sldMasterMk cId="1691894521" sldId="2147483966"/>
              <pc:sldLayoutMk cId="2983963386" sldId="2147484694"/>
              <ac:picMk id="16" creationId="{672C509C-325E-8FBC-88FD-8F29EB5BDB8E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1T14:34:43.604" v="7516" actId="478"/>
          <pc:sldLayoutMkLst>
            <pc:docMk/>
            <pc:sldMasterMk cId="1691894521" sldId="2147483966"/>
            <pc:sldLayoutMk cId="2705959259" sldId="2147484695"/>
          </pc:sldLayoutMkLst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2" creationId="{C9B7B686-B8CC-7FC9-3071-2099B0DCFCB3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3" creationId="{B7BC6FBE-DCC3-D37D-2C30-1D77264818A8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4" creationId="{0F1E173B-9917-EC2D-7E46-ABCD7C5EAD2A}"/>
            </ac:spMkLst>
          </pc:spChg>
          <pc:picChg chg="del">
            <ac:chgData name="Yoel Kortick" userId="167978f5-7f40-4909-85d5-d4149554ad4e" providerId="ADAL" clId="{D5FD8459-2B5C-48A5-9673-8D128202ED48}" dt="2026-05-11T14:34:43.604" v="7516" actId="478"/>
            <ac:picMkLst>
              <pc:docMk/>
              <pc:sldMasterMk cId="1691894521" sldId="2147483966"/>
              <pc:sldLayoutMk cId="2705959259" sldId="2147484695"/>
              <ac:picMk id="5" creationId="{FF0B02EB-01AA-6450-A6DA-9C4C2C00212B}"/>
            </ac:picMkLst>
          </pc:picChg>
          <pc:picChg chg="add mod">
            <ac:chgData name="Yoel Kortick" userId="167978f5-7f40-4909-85d5-d4149554ad4e" providerId="ADAL" clId="{D5FD8459-2B5C-48A5-9673-8D128202ED48}" dt="2026-05-10T06:29:18.106" v="4218" actId="1076"/>
            <ac:picMkLst>
              <pc:docMk/>
              <pc:sldMasterMk cId="1691894521" sldId="2147483966"/>
              <pc:sldLayoutMk cId="2705959259" sldId="2147484695"/>
              <ac:picMk id="6" creationId="{5CA11437-CD82-C9A4-102E-BDF53AA1D924}"/>
            </ac:picMkLst>
          </pc:picChg>
          <pc:picChg chg="add mod ord">
            <ac:chgData name="Yoel Kortick" userId="167978f5-7f40-4909-85d5-d4149554ad4e" providerId="ADAL" clId="{D5FD8459-2B5C-48A5-9673-8D128202ED48}" dt="2026-05-10T06:29:23.219" v="4220" actId="167"/>
            <ac:picMkLst>
              <pc:docMk/>
              <pc:sldMasterMk cId="1691894521" sldId="2147483966"/>
              <pc:sldLayoutMk cId="2705959259" sldId="2147484695"/>
              <ac:picMk id="8" creationId="{96107314-3535-89ED-4D68-B22351683B0E}"/>
            </ac:picMkLst>
          </pc:picChg>
          <pc:picChg chg="del">
            <ac:chgData name="Yoel Kortick" userId="167978f5-7f40-4909-85d5-d4149554ad4e" providerId="ADAL" clId="{D5FD8459-2B5C-48A5-9673-8D128202ED48}" dt="2026-05-10T06:28:14.633" v="4142" actId="478"/>
            <ac:picMkLst>
              <pc:docMk/>
              <pc:sldMasterMk cId="1691894521" sldId="2147483966"/>
              <pc:sldLayoutMk cId="2705959259" sldId="2147484695"/>
              <ac:picMk id="9" creationId="{BCBF26A9-A57C-0B40-4713-B6241152CFCD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31:44.163" v="4360" actId="47"/>
          <pc:sldLayoutMkLst>
            <pc:docMk/>
            <pc:sldMasterMk cId="1691894521" sldId="2147483966"/>
            <pc:sldLayoutMk cId="4200239698" sldId="2147484696"/>
          </pc:sldLayoutMkLst>
          <pc:spChg chg="del">
            <ac:chgData name="Yoel Kortick" userId="167978f5-7f40-4909-85d5-d4149554ad4e" providerId="ADAL" clId="{D5FD8459-2B5C-48A5-9673-8D128202ED48}" dt="2026-05-10T06:31:11.753" v="4355" actId="478"/>
            <ac:spMkLst>
              <pc:docMk/>
              <pc:sldMasterMk cId="1691894521" sldId="2147483966"/>
              <pc:sldLayoutMk cId="4200239698" sldId="2147484696"/>
              <ac:spMk id="8" creationId="{A5693152-BF5F-D9E2-E8CA-FDA244846E95}"/>
            </ac:spMkLst>
          </pc:spChg>
          <pc:picChg chg="del">
            <ac:chgData name="Yoel Kortick" userId="167978f5-7f40-4909-85d5-d4149554ad4e" providerId="ADAL" clId="{D5FD8459-2B5C-48A5-9673-8D128202ED48}" dt="2026-05-10T06:31:14.245" v="4356" actId="478"/>
            <ac:picMkLst>
              <pc:docMk/>
              <pc:sldMasterMk cId="1691894521" sldId="2147483966"/>
              <pc:sldLayoutMk cId="4200239698" sldId="2147484696"/>
              <ac:picMk id="4" creationId="{04852542-6179-1DB8-42D8-4BCA355971D3}"/>
            </ac:picMkLst>
          </pc:picChg>
          <pc:picChg chg="del">
            <ac:chgData name="Yoel Kortick" userId="167978f5-7f40-4909-85d5-d4149554ad4e" providerId="ADAL" clId="{D5FD8459-2B5C-48A5-9673-8D128202ED48}" dt="2026-05-10T06:31:16.550" v="4357" actId="478"/>
            <ac:picMkLst>
              <pc:docMk/>
              <pc:sldMasterMk cId="1691894521" sldId="2147483966"/>
              <pc:sldLayoutMk cId="4200239698" sldId="2147484696"/>
              <ac:picMk id="6" creationId="{E50BB0C6-EB58-C307-D686-8870FE83D3CF}"/>
            </ac:picMkLst>
          </pc:picChg>
          <pc:picChg chg="add mod ord">
            <ac:chgData name="Yoel Kortick" userId="167978f5-7f40-4909-85d5-d4149554ad4e" providerId="ADAL" clId="{D5FD8459-2B5C-48A5-9673-8D128202ED48}" dt="2026-05-10T06:31:20.706" v="4359" actId="167"/>
            <ac:picMkLst>
              <pc:docMk/>
              <pc:sldMasterMk cId="1691894521" sldId="2147483966"/>
              <pc:sldLayoutMk cId="4200239698" sldId="2147484696"/>
              <ac:picMk id="10" creationId="{BAE4D2C4-BFA4-659E-31FE-62320549B843}"/>
            </ac:picMkLst>
          </pc:picChg>
        </pc:sldLayoutChg>
        <pc:sldLayoutChg chg="delSp modSp mod">
          <pc:chgData name="Yoel Kortick" userId="167978f5-7f40-4909-85d5-d4149554ad4e" providerId="ADAL" clId="{D5FD8459-2B5C-48A5-9673-8D128202ED48}" dt="2026-05-10T06:25:58.111" v="4139" actId="478"/>
          <pc:sldLayoutMkLst>
            <pc:docMk/>
            <pc:sldMasterMk cId="1691894521" sldId="2147483966"/>
            <pc:sldLayoutMk cId="3400766382" sldId="2147484698"/>
          </pc:sldLayoutMkLst>
          <pc:spChg chg="mod">
            <ac:chgData name="Yoel Kortick" userId="167978f5-7f40-4909-85d5-d4149554ad4e" providerId="ADAL" clId="{D5FD8459-2B5C-48A5-9673-8D128202ED48}" dt="2026-05-10T06:25:47.577" v="4135"/>
            <ac:spMkLst>
              <pc:docMk/>
              <pc:sldMasterMk cId="1691894521" sldId="2147483966"/>
              <pc:sldLayoutMk cId="3400766382" sldId="2147484698"/>
              <ac:spMk id="3" creationId="{41355F1B-2024-F95A-6F46-1B1748798FB7}"/>
            </ac:spMkLst>
          </pc:spChg>
          <pc:spChg chg="del mod">
            <ac:chgData name="Yoel Kortick" userId="167978f5-7f40-4909-85d5-d4149554ad4e" providerId="ADAL" clId="{D5FD8459-2B5C-48A5-9673-8D128202ED48}" dt="2026-05-10T06:25:54.683" v="4137" actId="478"/>
            <ac:spMkLst>
              <pc:docMk/>
              <pc:sldMasterMk cId="1691894521" sldId="2147483966"/>
              <pc:sldLayoutMk cId="3400766382" sldId="2147484698"/>
              <ac:spMk id="5" creationId="{9801CEDE-5190-BB35-50C3-F5E6843ADE42}"/>
            </ac:spMkLst>
          </pc:spChg>
          <pc:spChg chg="del mod">
            <ac:chgData name="Yoel Kortick" userId="167978f5-7f40-4909-85d5-d4149554ad4e" providerId="ADAL" clId="{D5FD8459-2B5C-48A5-9673-8D128202ED48}" dt="2026-05-10T06:25:51.693" v="4136" actId="478"/>
            <ac:spMkLst>
              <pc:docMk/>
              <pc:sldMasterMk cId="1691894521" sldId="2147483966"/>
              <pc:sldLayoutMk cId="3400766382" sldId="2147484698"/>
              <ac:spMk id="7" creationId="{0E7BC35B-6E1E-373A-9BC6-7C7A5792071D}"/>
            </ac:spMkLst>
          </pc:spChg>
          <pc:spChg chg="del mod">
            <ac:chgData name="Yoel Kortick" userId="167978f5-7f40-4909-85d5-d4149554ad4e" providerId="ADAL" clId="{D5FD8459-2B5C-48A5-9673-8D128202ED48}" dt="2026-05-10T06:25:58.111" v="4139" actId="478"/>
            <ac:spMkLst>
              <pc:docMk/>
              <pc:sldMasterMk cId="1691894521" sldId="2147483966"/>
              <pc:sldLayoutMk cId="3400766382" sldId="2147484698"/>
              <ac:spMk id="9" creationId="{983A1914-7D1F-4DEB-C99C-7D0FD5B7D4B6}"/>
            </ac:spMkLst>
          </pc:spChg>
        </pc:sldLayoutChg>
        <pc:sldLayoutChg chg="modSp">
          <pc:chgData name="Yoel Kortick" userId="167978f5-7f40-4909-85d5-d4149554ad4e" providerId="ADAL" clId="{D5FD8459-2B5C-48A5-9673-8D128202ED48}" dt="2026-05-10T06:27:13.313" v="4141"/>
          <pc:sldLayoutMkLst>
            <pc:docMk/>
            <pc:sldMasterMk cId="1691894521" sldId="2147483966"/>
            <pc:sldLayoutMk cId="3036145617" sldId="2147484699"/>
          </pc:sldLayoutMkLst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" creationId="{C15ABA69-B3D5-F3B7-4E43-69991F1131EC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7" creationId="{1DE8C1CF-1418-4F94-F19D-B6E50ECE0F0F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9" creationId="{41718DC0-4644-0FF2-8F4A-B6CD6022D8C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9D6EA-A601-0A51-5F8E-FA69399E1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140" y="6066667"/>
            <a:ext cx="2757640" cy="76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174AE-751D-3036-6164-C7806078C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78" y="6389035"/>
            <a:ext cx="2414225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B3CC06-0736-076C-9484-4B62B76261BA}"/>
              </a:ext>
            </a:extLst>
          </p:cNvPr>
          <p:cNvSpPr/>
          <p:nvPr userDrawn="1"/>
        </p:nvSpPr>
        <p:spPr>
          <a:xfrm>
            <a:off x="279918" y="5883841"/>
            <a:ext cx="2808286" cy="8256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03EC-CB77-4B0A-91F0-9914CDA9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5656" y="6361193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6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07314-3535-89ED-4D68-B22351683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09" y="5966415"/>
            <a:ext cx="3010320" cy="80973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9255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9255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828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A11437-CD82-C9A4-102E-BDF53AA1D9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729" y="6296666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A72917-94AF-8327-0C66-877F8B0C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892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ch Shore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2026 Clarivate. All rights reserved</a:t>
            </a:r>
          </a:p>
          <a:p>
            <a:r>
              <a:rPr lang="en-GB" sz="900" dirty="0">
                <a:solidFill>
                  <a:schemeClr val="bg1"/>
                </a:solidFill>
              </a:rPr>
              <a:t>Clarivate and </a:t>
            </a:r>
            <a:r>
              <a:rPr lang="en-US" sz="900" noProof="0" dirty="0">
                <a:solidFill>
                  <a:schemeClr val="bg1"/>
                </a:solidFill>
              </a:rPr>
              <a:t>its</a:t>
            </a:r>
            <a:r>
              <a:rPr lang="en-GB" sz="900" dirty="0">
                <a:solidFill>
                  <a:schemeClr val="bg1"/>
                </a:solidFill>
              </a:rPr>
              <a:t>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77FB-12C8-B4B2-5885-B1A6A2DD543B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1C341971-7CA3-47F6-5083-1BD6E88D8942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F016A279-57E5-8745-2561-B29656B2780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F9049-5E28-324A-C127-89A520ECE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DE8C1CF-1418-4F94-F19D-B6E50ECE0F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4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  <p:sldLayoutId id="2147484694" r:id="rId69"/>
    <p:sldLayoutId id="2147484698" r:id="rId70"/>
    <p:sldLayoutId id="2147484695" r:id="rId71"/>
    <p:sldLayoutId id="2147484697" r:id="rId72"/>
    <p:sldLayoutId id="2147484700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BA2608CE-CDF3-2104-9769-D106800AF2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ABB38-8390-3BEE-1B50-562E9CA19C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782623"/>
            <a:ext cx="12192000" cy="719138"/>
          </a:xfrm>
        </p:spPr>
        <p:txBody>
          <a:bodyPr/>
          <a:lstStyle/>
          <a:p>
            <a:r>
              <a:rPr lang="en-US" sz="4800" b="1" dirty="0"/>
              <a:t>Pop-Up Notification for Hold Shelf Items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DAAEA-6E5B-4F29-34BF-BCCF61212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CERV Enhancement (ID# 247150)</a:t>
            </a:r>
            <a:endParaRPr lang="en-IL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FCEB9-1357-D07B-79EA-629992E3E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Yoel Kortick | June 2026</a:t>
            </a:r>
          </a:p>
        </p:txBody>
      </p:sp>
    </p:spTree>
    <p:extLst>
      <p:ext uri="{BB962C8B-B14F-4D97-AF65-F5344CB8AC3E}">
        <p14:creationId xmlns:p14="http://schemas.microsoft.com/office/powerpoint/2010/main" val="93721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5D39-9C8F-AC54-40E4-302ED689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620B470-DF29-5850-9B88-190C3DC9FA4C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Using the new configuration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163564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A6E15C5-1D9B-2FAB-B506-C34B90B29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4646562"/>
            <a:ext cx="9745435" cy="714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0CC8A6-8DC1-4E29-B579-DA061CC3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19" y="2346273"/>
            <a:ext cx="9754961" cy="743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configuration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Parameter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popup_message_system_notes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/>
              <a:t>has been changed from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r>
              <a:rPr lang="en-US" sz="2000" dirty="0"/>
              <a:t> to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28A9A-CAB3-A821-445C-82F6E05C32E3}"/>
              </a:ext>
            </a:extLst>
          </p:cNvPr>
          <p:cNvSpPr txBox="1"/>
          <p:nvPr/>
        </p:nvSpPr>
        <p:spPr>
          <a:xfrm>
            <a:off x="5394960" y="1518920"/>
            <a:ext cx="1137920" cy="43180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/>
              <a:t>Before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555C0-D795-B262-ACF2-59BF46AE88D6}"/>
              </a:ext>
            </a:extLst>
          </p:cNvPr>
          <p:cNvSpPr txBox="1"/>
          <p:nvPr/>
        </p:nvSpPr>
        <p:spPr>
          <a:xfrm>
            <a:off x="5394960" y="3717736"/>
            <a:ext cx="1137920" cy="43180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/>
              <a:t>After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A2C67-F643-A1A9-337A-69A6AD3DB15B}"/>
              </a:ext>
            </a:extLst>
          </p:cNvPr>
          <p:cNvSpPr/>
          <p:nvPr/>
        </p:nvSpPr>
        <p:spPr>
          <a:xfrm>
            <a:off x="6644640" y="2766806"/>
            <a:ext cx="1046480" cy="256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3EB1D-32F9-F904-3460-F6F3354D799C}"/>
              </a:ext>
            </a:extLst>
          </p:cNvPr>
          <p:cNvSpPr/>
          <p:nvPr/>
        </p:nvSpPr>
        <p:spPr>
          <a:xfrm>
            <a:off x="1747520" y="2756646"/>
            <a:ext cx="2122007" cy="266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841E77-F2EE-AC2F-749A-C096C5D2B8EC}"/>
              </a:ext>
            </a:extLst>
          </p:cNvPr>
          <p:cNvSpPr/>
          <p:nvPr/>
        </p:nvSpPr>
        <p:spPr>
          <a:xfrm>
            <a:off x="6644640" y="5042646"/>
            <a:ext cx="1046480" cy="256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C74C7-31D4-53DF-3C59-24EC35D1FB20}"/>
              </a:ext>
            </a:extLst>
          </p:cNvPr>
          <p:cNvSpPr/>
          <p:nvPr/>
        </p:nvSpPr>
        <p:spPr>
          <a:xfrm>
            <a:off x="1747520" y="5032486"/>
            <a:ext cx="2122007" cy="266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F2135-9B72-0152-AFB5-27A4CFC20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EF953A-00E0-38CC-C361-BD99CF4D3296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An example after this development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488490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6FCD6-A12B-1670-E8B2-7A6C89A2B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98A41D-3D48-7BEF-6DE4-FBFE40A7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845251-5A93-BD68-BEF4-2C7562BCD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9290A1-2046-F580-CE64-ACC54654F95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Patron Caroline Devue has 1 item waiting for pickup at the circulation desk.</a:t>
            </a:r>
          </a:p>
          <a:p>
            <a:r>
              <a:rPr lang="en-US" altLang="en-US" sz="2000" dirty="0"/>
              <a:t>She is retrieved via "Manage Patron Services"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EE8A5-B61F-1778-DA9F-856A7064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68" y="2671657"/>
            <a:ext cx="7802064" cy="1514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1F8285-9DAC-E0A4-5534-F3C4034EF3E4}"/>
              </a:ext>
            </a:extLst>
          </p:cNvPr>
          <p:cNvSpPr/>
          <p:nvPr/>
        </p:nvSpPr>
        <p:spPr>
          <a:xfrm>
            <a:off x="4521200" y="3373120"/>
            <a:ext cx="106680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6F8C8-8616-F0BB-A98D-BC08CED70FA0}"/>
              </a:ext>
            </a:extLst>
          </p:cNvPr>
          <p:cNvSpPr/>
          <p:nvPr/>
        </p:nvSpPr>
        <p:spPr>
          <a:xfrm>
            <a:off x="9184640" y="3378200"/>
            <a:ext cx="40640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E723F-0696-0D60-0434-DBE34259D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6F247B-14E5-1849-6722-298F440E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7454"/>
            <a:ext cx="12192000" cy="4475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BDA1107-616B-101A-DCD8-982B4FF9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70BC2B-8013-ACAD-FF2B-F954CC790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5214D39-2457-6F1B-720C-6A3A16F40BF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Upon retrieving the patron the staff user gets a pop-up </a:t>
            </a:r>
            <a:r>
              <a:rPr lang="en-US" sz="2000"/>
              <a:t>notification with </a:t>
            </a:r>
            <a:r>
              <a:rPr lang="en-US" sz="2000" dirty="0"/>
              <a:t>the system notes</a:t>
            </a:r>
            <a:endParaRPr lang="en-US" alt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B57CD-1CDB-F793-F7F3-5718E42FA9C7}"/>
              </a:ext>
            </a:extLst>
          </p:cNvPr>
          <p:cNvSpPr/>
          <p:nvPr/>
        </p:nvSpPr>
        <p:spPr>
          <a:xfrm>
            <a:off x="4531360" y="3144520"/>
            <a:ext cx="2763520" cy="154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A5BFE-C242-8365-5439-DDA8596C990B}"/>
              </a:ext>
            </a:extLst>
          </p:cNvPr>
          <p:cNvSpPr/>
          <p:nvPr/>
        </p:nvSpPr>
        <p:spPr>
          <a:xfrm>
            <a:off x="162488" y="3722472"/>
            <a:ext cx="1757752" cy="9492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A733DD-A4AB-10CC-6834-87C782A6A4C3}"/>
              </a:ext>
            </a:extLst>
          </p:cNvPr>
          <p:cNvCxnSpPr/>
          <p:nvPr/>
        </p:nvCxnSpPr>
        <p:spPr>
          <a:xfrm flipV="1">
            <a:off x="1920240" y="3931920"/>
            <a:ext cx="2763520" cy="355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96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75D9BF-A0A3-A2B0-9CC5-F9D0163B1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DB6CA-FCFC-03D7-012E-B0E5CD59E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10E08-77AA-4390-8B19-FD565C213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1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An example before this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the new configuration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An example after this development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58" y="2537927"/>
            <a:ext cx="10954139" cy="1012639"/>
          </a:xfrm>
        </p:spPr>
        <p:txBody>
          <a:bodyPr/>
          <a:lstStyle/>
          <a:p>
            <a:pPr algn="ctr"/>
            <a:r>
              <a:rPr lang="en-US" sz="3600" dirty="0"/>
              <a:t>Introduction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335D3-4D38-212E-BD30-A1B2C033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9363"/>
            <a:ext cx="12192000" cy="21992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42CB2-FCAD-E7A5-FA6D-A89281204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404193-0C50-56F9-F116-101B6893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A8A26E-AB70-F14E-F5DB-D2BB17139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ECA9A0-EBE5-9700-D935-49C708A3E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As of the February 2026 release it is possible to configure Alma to present a pop-up alert after retrieving a patron via "Manage Patron Services".</a:t>
            </a:r>
          </a:p>
          <a:p>
            <a:r>
              <a:rPr lang="en-US" sz="2000" dirty="0"/>
              <a:t>The pop-up alert will contain the contents of the "System Notes".</a:t>
            </a:r>
          </a:p>
          <a:p>
            <a:r>
              <a:rPr lang="en-US" sz="2000" dirty="0"/>
              <a:t>The enabling of the pop-up alert feature helps to ensure that staff are promptly informed of the contents of the system notes.</a:t>
            </a:r>
          </a:p>
          <a:p>
            <a:r>
              <a:rPr lang="en-US" sz="2000" dirty="0"/>
              <a:t>This reduces the risk of a staff user missing important hold messages during interactions with patrons. </a:t>
            </a:r>
          </a:p>
          <a:p>
            <a:r>
              <a:rPr lang="en-US" sz="2000" dirty="0"/>
              <a:t>The pop-up can be enabled using the 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popup_message_system_notes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/>
              <a:t>parameter in Configuration &gt; Fulfillment &gt; Other Settings.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316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2652D36-DDB0-AC19-33DF-ED22B71909D5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An example before this development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4087-4A45-871E-4658-FD384B2C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20808D-70A4-0593-DC11-784E5ED61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787"/>
            <a:ext cx="12192000" cy="1958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A8B8CF-7C65-2226-5788-CB3FBFD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before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BE2F8F-699E-E5FC-40C5-39C7C9697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F6C3DB-E9F5-15F7-C8AD-62CA7038589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Currently the parameter </a:t>
            </a:r>
            <a:r>
              <a:rPr lang="en-US" sz="2000" dirty="0" err="1"/>
              <a:t>popup_message_system_notes</a:t>
            </a:r>
            <a:r>
              <a:rPr lang="en-US" sz="2000" dirty="0"/>
              <a:t> is "false".</a:t>
            </a:r>
          </a:p>
          <a:p>
            <a:r>
              <a:rPr lang="en-US" altLang="en-US" sz="2000" dirty="0"/>
              <a:t>Therefore, Alma is behaving as it did before the creation of this new parameter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251EB-602D-B7D3-34B5-FFF5C8C94487}"/>
              </a:ext>
            </a:extLst>
          </p:cNvPr>
          <p:cNvSpPr/>
          <p:nvPr/>
        </p:nvSpPr>
        <p:spPr>
          <a:xfrm>
            <a:off x="755979" y="4073650"/>
            <a:ext cx="2126505" cy="249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FE088-B300-F638-EC4A-3D8349288FCC}"/>
              </a:ext>
            </a:extLst>
          </p:cNvPr>
          <p:cNvSpPr/>
          <p:nvPr/>
        </p:nvSpPr>
        <p:spPr>
          <a:xfrm>
            <a:off x="4850459" y="4073650"/>
            <a:ext cx="1834821" cy="249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6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861F-2321-F46A-EC01-8333CD803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9A9EC23-18C6-A22D-211A-6A8C48BC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before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E84EB1-521B-4011-9277-B6A1523E7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7A4D97-6332-3C19-4839-1213200821A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Patron Caroline Devue has 1 item waiting for pickup at the circulation desk.</a:t>
            </a:r>
          </a:p>
          <a:p>
            <a:r>
              <a:rPr lang="en-US" altLang="en-US" sz="2000" dirty="0"/>
              <a:t>She is retrieved via "Manage Patron Services"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CDF05-D4CF-22D9-29BA-F03D434B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68" y="2671657"/>
            <a:ext cx="7802064" cy="1514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0EB7F3-63E6-5C40-645E-DFD59D1BA5CC}"/>
              </a:ext>
            </a:extLst>
          </p:cNvPr>
          <p:cNvSpPr/>
          <p:nvPr/>
        </p:nvSpPr>
        <p:spPr>
          <a:xfrm>
            <a:off x="4521200" y="3373120"/>
            <a:ext cx="106680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28A9B3-D40C-51D5-6F04-F7C3507557E9}"/>
              </a:ext>
            </a:extLst>
          </p:cNvPr>
          <p:cNvSpPr/>
          <p:nvPr/>
        </p:nvSpPr>
        <p:spPr>
          <a:xfrm>
            <a:off x="9184640" y="3378200"/>
            <a:ext cx="40640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7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5EA3-924E-E1B9-AB58-1843ADDD3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11073-48F1-FD0B-2C6F-BEE529E35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141"/>
            <a:ext cx="12192000" cy="44831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B29832-2C4A-5334-4FD3-D67DA72E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before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756E0-EAE6-D47F-BB4F-5B5549C07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9ABA6C-AB66-20D0-19F2-E1C8ECEE492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staff user needs to look in the system notes to see that she has an item waiting for pickup</a:t>
            </a:r>
            <a:endParaRPr lang="en-US" alt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0F078-068F-73A8-0CCF-67A757266C75}"/>
              </a:ext>
            </a:extLst>
          </p:cNvPr>
          <p:cNvSpPr/>
          <p:nvPr/>
        </p:nvSpPr>
        <p:spPr>
          <a:xfrm>
            <a:off x="194258" y="4031110"/>
            <a:ext cx="1593902" cy="490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BBF38-A2A1-8119-A862-69864DD8F0AB}"/>
              </a:ext>
            </a:extLst>
          </p:cNvPr>
          <p:cNvSpPr/>
          <p:nvPr/>
        </p:nvSpPr>
        <p:spPr>
          <a:xfrm>
            <a:off x="194259" y="3734060"/>
            <a:ext cx="1593902" cy="297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167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9427</TotalTime>
  <Words>318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An example before this development</vt:lpstr>
      <vt:lpstr>An example before this development</vt:lpstr>
      <vt:lpstr>An example before this development</vt:lpstr>
      <vt:lpstr>PowerPoint Presentation</vt:lpstr>
      <vt:lpstr>Using the new configuration</vt:lpstr>
      <vt:lpstr>PowerPoint Presentation</vt:lpstr>
      <vt:lpstr>An example after this development</vt:lpstr>
      <vt:lpstr>An example after this development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6</cp:revision>
  <dcterms:created xsi:type="dcterms:W3CDTF">2023-07-24T19:21:55Z</dcterms:created>
  <dcterms:modified xsi:type="dcterms:W3CDTF">2026-06-07T13:31:22Z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